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45" r:id="rId1"/>
  </p:sldMasterIdLst>
  <p:notesMasterIdLst>
    <p:notesMasterId r:id="rId10"/>
  </p:notesMasterIdLst>
  <p:sldIdLst>
    <p:sldId id="484" r:id="rId2"/>
    <p:sldId id="486" r:id="rId3"/>
    <p:sldId id="487" r:id="rId4"/>
    <p:sldId id="488" r:id="rId5"/>
    <p:sldId id="489" r:id="rId6"/>
    <p:sldId id="490" r:id="rId7"/>
    <p:sldId id="491" r:id="rId8"/>
    <p:sldId id="492" r:id="rId9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334" autoAdjust="0"/>
    <p:restoredTop sz="93633" autoAdjust="0"/>
  </p:normalViewPr>
  <p:slideViewPr>
    <p:cSldViewPr>
      <p:cViewPr varScale="1">
        <p:scale>
          <a:sx n="70" d="100"/>
          <a:sy n="70" d="100"/>
        </p:scale>
        <p:origin x="53" y="1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39" d="100"/>
          <a:sy n="39" d="100"/>
        </p:scale>
        <p:origin x="-223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27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etr Mach" userId="00c83827235990ce" providerId="LiveId" clId="{DD8F6726-73B8-4E44-9587-083E32745DD3}"/>
    <pc:docChg chg="custSel addSld modSld">
      <pc:chgData name="Petr Mach" userId="00c83827235990ce" providerId="LiveId" clId="{DD8F6726-73B8-4E44-9587-083E32745DD3}" dt="2021-12-07T09:24:05.871" v="118"/>
      <pc:docMkLst>
        <pc:docMk/>
      </pc:docMkLst>
      <pc:sldChg chg="addSp delSp modSp mod">
        <pc:chgData name="Petr Mach" userId="00c83827235990ce" providerId="LiveId" clId="{DD8F6726-73B8-4E44-9587-083E32745DD3}" dt="2021-12-07T09:18:46.763" v="6" actId="1076"/>
        <pc:sldMkLst>
          <pc:docMk/>
          <pc:sldMk cId="109781648" sldId="742"/>
        </pc:sldMkLst>
        <pc:spChg chg="del">
          <ac:chgData name="Petr Mach" userId="00c83827235990ce" providerId="LiveId" clId="{DD8F6726-73B8-4E44-9587-083E32745DD3}" dt="2021-12-07T09:18:36.836" v="3" actId="478"/>
          <ac:spMkLst>
            <pc:docMk/>
            <pc:sldMk cId="109781648" sldId="742"/>
            <ac:spMk id="3" creationId="{00000000-0000-0000-0000-000000000000}"/>
          </ac:spMkLst>
        </pc:spChg>
        <pc:graphicFrameChg chg="del">
          <ac:chgData name="Petr Mach" userId="00c83827235990ce" providerId="LiveId" clId="{DD8F6726-73B8-4E44-9587-083E32745DD3}" dt="2021-12-07T09:18:24.389" v="0" actId="478"/>
          <ac:graphicFrameMkLst>
            <pc:docMk/>
            <pc:sldMk cId="109781648" sldId="742"/>
            <ac:graphicFrameMk id="7" creationId="{00000000-0000-0000-0000-000000000000}"/>
          </ac:graphicFrameMkLst>
        </pc:graphicFrameChg>
        <pc:graphicFrameChg chg="add mod">
          <ac:chgData name="Petr Mach" userId="00c83827235990ce" providerId="LiveId" clId="{DD8F6726-73B8-4E44-9587-083E32745DD3}" dt="2021-12-07T09:18:41.586" v="5" actId="14100"/>
          <ac:graphicFrameMkLst>
            <pc:docMk/>
            <pc:sldMk cId="109781648" sldId="742"/>
            <ac:graphicFrameMk id="8" creationId="{0F40BEE2-FE4A-4F4E-9D3C-877D62322233}"/>
          </ac:graphicFrameMkLst>
        </pc:graphicFrameChg>
        <pc:picChg chg="mod">
          <ac:chgData name="Petr Mach" userId="00c83827235990ce" providerId="LiveId" clId="{DD8F6726-73B8-4E44-9587-083E32745DD3}" dt="2021-12-07T09:18:46.763" v="6" actId="1076"/>
          <ac:picMkLst>
            <pc:docMk/>
            <pc:sldMk cId="109781648" sldId="742"/>
            <ac:picMk id="9" creationId="{00000000-0000-0000-0000-000000000000}"/>
          </ac:picMkLst>
        </pc:picChg>
      </pc:sldChg>
      <pc:sldChg chg="addSp delSp modSp new mod">
        <pc:chgData name="Petr Mach" userId="00c83827235990ce" providerId="LiveId" clId="{DD8F6726-73B8-4E44-9587-083E32745DD3}" dt="2021-12-07T09:19:15.744" v="22" actId="20577"/>
        <pc:sldMkLst>
          <pc:docMk/>
          <pc:sldMk cId="3046038383" sldId="1277"/>
        </pc:sldMkLst>
        <pc:spChg chg="mod">
          <ac:chgData name="Petr Mach" userId="00c83827235990ce" providerId="LiveId" clId="{DD8F6726-73B8-4E44-9587-083E32745DD3}" dt="2021-12-07T09:19:15.744" v="22" actId="20577"/>
          <ac:spMkLst>
            <pc:docMk/>
            <pc:sldMk cId="3046038383" sldId="1277"/>
            <ac:spMk id="2" creationId="{F2EAB9F0-9AC7-47CA-AA2D-27ED06574903}"/>
          </ac:spMkLst>
        </pc:spChg>
        <pc:spChg chg="del">
          <ac:chgData name="Petr Mach" userId="00c83827235990ce" providerId="LiveId" clId="{DD8F6726-73B8-4E44-9587-083E32745DD3}" dt="2021-12-07T09:19:07.222" v="8" actId="478"/>
          <ac:spMkLst>
            <pc:docMk/>
            <pc:sldMk cId="3046038383" sldId="1277"/>
            <ac:spMk id="3" creationId="{D4B93CDA-11FF-4D1F-AD99-C76C49C348A2}"/>
          </ac:spMkLst>
        </pc:spChg>
        <pc:graphicFrameChg chg="add mod">
          <ac:chgData name="Petr Mach" userId="00c83827235990ce" providerId="LiveId" clId="{DD8F6726-73B8-4E44-9587-083E32745DD3}" dt="2021-12-07T09:19:11.081" v="10" actId="14100"/>
          <ac:graphicFrameMkLst>
            <pc:docMk/>
            <pc:sldMk cId="3046038383" sldId="1277"/>
            <ac:graphicFrameMk id="4" creationId="{8DA788F1-B5A8-4F9C-8240-D0BFA4C7F3AF}"/>
          </ac:graphicFrameMkLst>
        </pc:graphicFrameChg>
      </pc:sldChg>
      <pc:sldChg chg="modSp new mod">
        <pc:chgData name="Petr Mach" userId="00c83827235990ce" providerId="LiveId" clId="{DD8F6726-73B8-4E44-9587-083E32745DD3}" dt="2021-12-07T09:20:09.878" v="48" actId="255"/>
        <pc:sldMkLst>
          <pc:docMk/>
          <pc:sldMk cId="3830203450" sldId="1278"/>
        </pc:sldMkLst>
        <pc:spChg chg="mod">
          <ac:chgData name="Petr Mach" userId="00c83827235990ce" providerId="LiveId" clId="{DD8F6726-73B8-4E44-9587-083E32745DD3}" dt="2021-12-07T09:19:41.574" v="41" actId="20577"/>
          <ac:spMkLst>
            <pc:docMk/>
            <pc:sldMk cId="3830203450" sldId="1278"/>
            <ac:spMk id="2" creationId="{6F880CED-C6AA-4BF2-9C9E-F0BCD3BE6F2D}"/>
          </ac:spMkLst>
        </pc:spChg>
        <pc:spChg chg="mod">
          <ac:chgData name="Petr Mach" userId="00c83827235990ce" providerId="LiveId" clId="{DD8F6726-73B8-4E44-9587-083E32745DD3}" dt="2021-12-07T09:20:09.878" v="48" actId="255"/>
          <ac:spMkLst>
            <pc:docMk/>
            <pc:sldMk cId="3830203450" sldId="1278"/>
            <ac:spMk id="3" creationId="{474B123A-CAAD-46E7-80B3-FC0420E9DFEA}"/>
          </ac:spMkLst>
        </pc:spChg>
      </pc:sldChg>
      <pc:sldChg chg="addSp delSp modSp new mod">
        <pc:chgData name="Petr Mach" userId="00c83827235990ce" providerId="LiveId" clId="{DD8F6726-73B8-4E44-9587-083E32745DD3}" dt="2021-12-07T09:21:30.288" v="96" actId="6549"/>
        <pc:sldMkLst>
          <pc:docMk/>
          <pc:sldMk cId="1681408113" sldId="1279"/>
        </pc:sldMkLst>
        <pc:spChg chg="del">
          <ac:chgData name="Petr Mach" userId="00c83827235990ce" providerId="LiveId" clId="{DD8F6726-73B8-4E44-9587-083E32745DD3}" dt="2021-12-07T09:20:42.358" v="50" actId="478"/>
          <ac:spMkLst>
            <pc:docMk/>
            <pc:sldMk cId="1681408113" sldId="1279"/>
            <ac:spMk id="3" creationId="{EDAC0063-8823-4695-9DA0-3C118C6E04B3}"/>
          </ac:spMkLst>
        </pc:spChg>
        <pc:spChg chg="add mod">
          <ac:chgData name="Petr Mach" userId="00c83827235990ce" providerId="LiveId" clId="{DD8F6726-73B8-4E44-9587-083E32745DD3}" dt="2021-12-07T09:20:46.205" v="51"/>
          <ac:spMkLst>
            <pc:docMk/>
            <pc:sldMk cId="1681408113" sldId="1279"/>
            <ac:spMk id="5" creationId="{7E6C3412-09A8-404F-BE53-84DABF4B0A6B}"/>
          </ac:spMkLst>
        </pc:spChg>
        <pc:spChg chg="add mod">
          <ac:chgData name="Petr Mach" userId="00c83827235990ce" providerId="LiveId" clId="{DD8F6726-73B8-4E44-9587-083E32745DD3}" dt="2021-12-07T09:21:26.376" v="85" actId="6549"/>
          <ac:spMkLst>
            <pc:docMk/>
            <pc:sldMk cId="1681408113" sldId="1279"/>
            <ac:spMk id="6" creationId="{16987A5D-4A1A-495E-857A-009AD67BD3B0}"/>
          </ac:spMkLst>
        </pc:spChg>
        <pc:spChg chg="add mod">
          <ac:chgData name="Petr Mach" userId="00c83827235990ce" providerId="LiveId" clId="{DD8F6726-73B8-4E44-9587-083E32745DD3}" dt="2021-12-07T09:21:30.288" v="96" actId="6549"/>
          <ac:spMkLst>
            <pc:docMk/>
            <pc:sldMk cId="1681408113" sldId="1279"/>
            <ac:spMk id="7" creationId="{30C7D667-1B0C-4D4A-BA86-272993566A4F}"/>
          </ac:spMkLst>
        </pc:spChg>
        <pc:spChg chg="add mod">
          <ac:chgData name="Petr Mach" userId="00c83827235990ce" providerId="LiveId" clId="{DD8F6726-73B8-4E44-9587-083E32745DD3}" dt="2021-12-07T09:20:46.205" v="51"/>
          <ac:spMkLst>
            <pc:docMk/>
            <pc:sldMk cId="1681408113" sldId="1279"/>
            <ac:spMk id="8" creationId="{D5E34CE3-AD54-4871-88A2-74D825CE0012}"/>
          </ac:spMkLst>
        </pc:spChg>
        <pc:spChg chg="add mod">
          <ac:chgData name="Petr Mach" userId="00c83827235990ce" providerId="LiveId" clId="{DD8F6726-73B8-4E44-9587-083E32745DD3}" dt="2021-12-07T09:21:21.585" v="74" actId="6549"/>
          <ac:spMkLst>
            <pc:docMk/>
            <pc:sldMk cId="1681408113" sldId="1279"/>
            <ac:spMk id="9" creationId="{4124408D-E986-4A24-B2AD-E7B277441597}"/>
          </ac:spMkLst>
        </pc:spChg>
        <pc:spChg chg="add mod">
          <ac:chgData name="Petr Mach" userId="00c83827235990ce" providerId="LiveId" clId="{DD8F6726-73B8-4E44-9587-083E32745DD3}" dt="2021-12-07T09:21:15.698" v="67" actId="1076"/>
          <ac:spMkLst>
            <pc:docMk/>
            <pc:sldMk cId="1681408113" sldId="1279"/>
            <ac:spMk id="10" creationId="{E65A7A5A-1774-4D32-BE7F-0C8DE7902D6E}"/>
          </ac:spMkLst>
        </pc:spChg>
        <pc:spChg chg="add mod">
          <ac:chgData name="Petr Mach" userId="00c83827235990ce" providerId="LiveId" clId="{DD8F6726-73B8-4E44-9587-083E32745DD3}" dt="2021-12-07T09:20:46.205" v="51"/>
          <ac:spMkLst>
            <pc:docMk/>
            <pc:sldMk cId="1681408113" sldId="1279"/>
            <ac:spMk id="11" creationId="{F3DCBFA4-BF6E-4136-8080-7BB864EE4742}"/>
          </ac:spMkLst>
        </pc:spChg>
        <pc:spChg chg="add mod">
          <ac:chgData name="Petr Mach" userId="00c83827235990ce" providerId="LiveId" clId="{DD8F6726-73B8-4E44-9587-083E32745DD3}" dt="2021-12-07T09:20:46.205" v="51"/>
          <ac:spMkLst>
            <pc:docMk/>
            <pc:sldMk cId="1681408113" sldId="1279"/>
            <ac:spMk id="12" creationId="{B60CAF85-4718-40BA-B452-82F406B380B8}"/>
          </ac:spMkLst>
        </pc:spChg>
        <pc:spChg chg="add mod">
          <ac:chgData name="Petr Mach" userId="00c83827235990ce" providerId="LiveId" clId="{DD8F6726-73B8-4E44-9587-083E32745DD3}" dt="2021-12-07T09:20:46.205" v="51"/>
          <ac:spMkLst>
            <pc:docMk/>
            <pc:sldMk cId="1681408113" sldId="1279"/>
            <ac:spMk id="13" creationId="{68689F42-9FF5-4534-B1E9-2675111C6538}"/>
          </ac:spMkLst>
        </pc:spChg>
        <pc:spChg chg="add mod">
          <ac:chgData name="Petr Mach" userId="00c83827235990ce" providerId="LiveId" clId="{DD8F6726-73B8-4E44-9587-083E32745DD3}" dt="2021-12-07T09:20:46.205" v="51"/>
          <ac:spMkLst>
            <pc:docMk/>
            <pc:sldMk cId="1681408113" sldId="1279"/>
            <ac:spMk id="14" creationId="{D4AC6D26-5EC6-48DC-BF4E-5B52DA6023DC}"/>
          </ac:spMkLst>
        </pc:spChg>
        <pc:spChg chg="add mod">
          <ac:chgData name="Petr Mach" userId="00c83827235990ce" providerId="LiveId" clId="{DD8F6726-73B8-4E44-9587-083E32745DD3}" dt="2021-12-07T09:20:46.205" v="51"/>
          <ac:spMkLst>
            <pc:docMk/>
            <pc:sldMk cId="1681408113" sldId="1279"/>
            <ac:spMk id="20" creationId="{B8DBD256-C553-4761-8627-8D6DD960B5B3}"/>
          </ac:spMkLst>
        </pc:spChg>
        <pc:spChg chg="add mod">
          <ac:chgData name="Petr Mach" userId="00c83827235990ce" providerId="LiveId" clId="{DD8F6726-73B8-4E44-9587-083E32745DD3}" dt="2021-12-07T09:20:46.205" v="51"/>
          <ac:spMkLst>
            <pc:docMk/>
            <pc:sldMk cId="1681408113" sldId="1279"/>
            <ac:spMk id="21" creationId="{AEA97962-2B6E-4A27-AE66-9126EF667F36}"/>
          </ac:spMkLst>
        </pc:spChg>
        <pc:spChg chg="add mod">
          <ac:chgData name="Petr Mach" userId="00c83827235990ce" providerId="LiveId" clId="{DD8F6726-73B8-4E44-9587-083E32745DD3}" dt="2021-12-07T09:20:46.205" v="51"/>
          <ac:spMkLst>
            <pc:docMk/>
            <pc:sldMk cId="1681408113" sldId="1279"/>
            <ac:spMk id="22" creationId="{7C26EC49-818F-4987-BBC7-8600B5B4D1D0}"/>
          </ac:spMkLst>
        </pc:spChg>
        <pc:grpChg chg="add mod">
          <ac:chgData name="Petr Mach" userId="00c83827235990ce" providerId="LiveId" clId="{DD8F6726-73B8-4E44-9587-083E32745DD3}" dt="2021-12-07T09:20:50.525" v="53" actId="1076"/>
          <ac:grpSpMkLst>
            <pc:docMk/>
            <pc:sldMk cId="1681408113" sldId="1279"/>
            <ac:grpSpMk id="4" creationId="{3F9EE1F4-1448-4F91-84FE-A31D97FF0210}"/>
          </ac:grpSpMkLst>
        </pc:grpChg>
        <pc:cxnChg chg="add mod">
          <ac:chgData name="Petr Mach" userId="00c83827235990ce" providerId="LiveId" clId="{DD8F6726-73B8-4E44-9587-083E32745DD3}" dt="2021-12-07T09:20:46.205" v="51"/>
          <ac:cxnSpMkLst>
            <pc:docMk/>
            <pc:sldMk cId="1681408113" sldId="1279"/>
            <ac:cxnSpMk id="15" creationId="{43C9AF81-6488-41D0-AE40-06330F362536}"/>
          </ac:cxnSpMkLst>
        </pc:cxnChg>
        <pc:cxnChg chg="add mod">
          <ac:chgData name="Petr Mach" userId="00c83827235990ce" providerId="LiveId" clId="{DD8F6726-73B8-4E44-9587-083E32745DD3}" dt="2021-12-07T09:20:46.205" v="51"/>
          <ac:cxnSpMkLst>
            <pc:docMk/>
            <pc:sldMk cId="1681408113" sldId="1279"/>
            <ac:cxnSpMk id="16" creationId="{177FCD8C-B71A-41FA-A534-B5E823F9FDC9}"/>
          </ac:cxnSpMkLst>
        </pc:cxnChg>
        <pc:cxnChg chg="add mod">
          <ac:chgData name="Petr Mach" userId="00c83827235990ce" providerId="LiveId" clId="{DD8F6726-73B8-4E44-9587-083E32745DD3}" dt="2021-12-07T09:20:46.205" v="51"/>
          <ac:cxnSpMkLst>
            <pc:docMk/>
            <pc:sldMk cId="1681408113" sldId="1279"/>
            <ac:cxnSpMk id="17" creationId="{9AABF5DD-0485-45E9-9420-C61E0EBCB6E7}"/>
          </ac:cxnSpMkLst>
        </pc:cxnChg>
        <pc:cxnChg chg="add mod">
          <ac:chgData name="Petr Mach" userId="00c83827235990ce" providerId="LiveId" clId="{DD8F6726-73B8-4E44-9587-083E32745DD3}" dt="2021-12-07T09:20:46.205" v="51"/>
          <ac:cxnSpMkLst>
            <pc:docMk/>
            <pc:sldMk cId="1681408113" sldId="1279"/>
            <ac:cxnSpMk id="18" creationId="{0D48895E-2BD3-4EF8-89B6-A6720C5CEB5A}"/>
          </ac:cxnSpMkLst>
        </pc:cxnChg>
        <pc:cxnChg chg="add mod">
          <ac:chgData name="Petr Mach" userId="00c83827235990ce" providerId="LiveId" clId="{DD8F6726-73B8-4E44-9587-083E32745DD3}" dt="2021-12-07T09:20:46.205" v="51"/>
          <ac:cxnSpMkLst>
            <pc:docMk/>
            <pc:sldMk cId="1681408113" sldId="1279"/>
            <ac:cxnSpMk id="19" creationId="{03732DEB-236E-46A2-ABB1-9F8B8DD54E65}"/>
          </ac:cxnSpMkLst>
        </pc:cxnChg>
      </pc:sldChg>
      <pc:sldChg chg="modSp new mod">
        <pc:chgData name="Petr Mach" userId="00c83827235990ce" providerId="LiveId" clId="{DD8F6726-73B8-4E44-9587-083E32745DD3}" dt="2021-12-07T09:22:20.806" v="104" actId="20577"/>
        <pc:sldMkLst>
          <pc:docMk/>
          <pc:sldMk cId="1847455411" sldId="1280"/>
        </pc:sldMkLst>
        <pc:spChg chg="mod">
          <ac:chgData name="Petr Mach" userId="00c83827235990ce" providerId="LiveId" clId="{DD8F6726-73B8-4E44-9587-083E32745DD3}" dt="2021-12-07T09:22:20.806" v="104" actId="20577"/>
          <ac:spMkLst>
            <pc:docMk/>
            <pc:sldMk cId="1847455411" sldId="1280"/>
            <ac:spMk id="2" creationId="{E0EA18C1-07F1-44C2-BD97-A83D21183021}"/>
          </ac:spMkLst>
        </pc:spChg>
        <pc:spChg chg="mod">
          <ac:chgData name="Petr Mach" userId="00c83827235990ce" providerId="LiveId" clId="{DD8F6726-73B8-4E44-9587-083E32745DD3}" dt="2021-12-07T09:22:18.226" v="100" actId="255"/>
          <ac:spMkLst>
            <pc:docMk/>
            <pc:sldMk cId="1847455411" sldId="1280"/>
            <ac:spMk id="3" creationId="{D9792B18-4E45-4F2E-8010-51885CACD302}"/>
          </ac:spMkLst>
        </pc:spChg>
      </pc:sldChg>
      <pc:sldChg chg="addSp delSp modSp new mod">
        <pc:chgData name="Petr Mach" userId="00c83827235990ce" providerId="LiveId" clId="{DD8F6726-73B8-4E44-9587-083E32745DD3}" dt="2021-12-07T09:23:16.470" v="108"/>
        <pc:sldMkLst>
          <pc:docMk/>
          <pc:sldMk cId="3994290844" sldId="1281"/>
        </pc:sldMkLst>
        <pc:spChg chg="del mod">
          <ac:chgData name="Petr Mach" userId="00c83827235990ce" providerId="LiveId" clId="{DD8F6726-73B8-4E44-9587-083E32745DD3}" dt="2021-12-07T09:23:11.594" v="107" actId="478"/>
          <ac:spMkLst>
            <pc:docMk/>
            <pc:sldMk cId="3994290844" sldId="1281"/>
            <ac:spMk id="3" creationId="{EBDE4A27-9E52-49D5-B347-B5E0F6057A32}"/>
          </ac:spMkLst>
        </pc:spChg>
        <pc:spChg chg="add mod">
          <ac:chgData name="Petr Mach" userId="00c83827235990ce" providerId="LiveId" clId="{DD8F6726-73B8-4E44-9587-083E32745DD3}" dt="2021-12-07T09:23:16.470" v="108"/>
          <ac:spMkLst>
            <pc:docMk/>
            <pc:sldMk cId="3994290844" sldId="1281"/>
            <ac:spMk id="5" creationId="{E0D6628C-92BB-4277-A2F8-EC541D10094D}"/>
          </ac:spMkLst>
        </pc:spChg>
        <pc:spChg chg="add mod">
          <ac:chgData name="Petr Mach" userId="00c83827235990ce" providerId="LiveId" clId="{DD8F6726-73B8-4E44-9587-083E32745DD3}" dt="2021-12-07T09:23:16.470" v="108"/>
          <ac:spMkLst>
            <pc:docMk/>
            <pc:sldMk cId="3994290844" sldId="1281"/>
            <ac:spMk id="6" creationId="{9D792360-CF30-4EE3-B134-7BD05DDCBFF4}"/>
          </ac:spMkLst>
        </pc:spChg>
        <pc:spChg chg="add mod">
          <ac:chgData name="Petr Mach" userId="00c83827235990ce" providerId="LiveId" clId="{DD8F6726-73B8-4E44-9587-083E32745DD3}" dt="2021-12-07T09:23:16.470" v="108"/>
          <ac:spMkLst>
            <pc:docMk/>
            <pc:sldMk cId="3994290844" sldId="1281"/>
            <ac:spMk id="7" creationId="{7C9EC78B-9FFF-41D4-B58E-76E8A84A8C81}"/>
          </ac:spMkLst>
        </pc:spChg>
        <pc:spChg chg="add mod">
          <ac:chgData name="Petr Mach" userId="00c83827235990ce" providerId="LiveId" clId="{DD8F6726-73B8-4E44-9587-083E32745DD3}" dt="2021-12-07T09:23:16.470" v="108"/>
          <ac:spMkLst>
            <pc:docMk/>
            <pc:sldMk cId="3994290844" sldId="1281"/>
            <ac:spMk id="8" creationId="{9C6ABEFA-F171-417A-8A52-69D3C92C5FC8}"/>
          </ac:spMkLst>
        </pc:spChg>
        <pc:spChg chg="add mod">
          <ac:chgData name="Petr Mach" userId="00c83827235990ce" providerId="LiveId" clId="{DD8F6726-73B8-4E44-9587-083E32745DD3}" dt="2021-12-07T09:23:16.470" v="108"/>
          <ac:spMkLst>
            <pc:docMk/>
            <pc:sldMk cId="3994290844" sldId="1281"/>
            <ac:spMk id="9" creationId="{42D8FA99-FFD2-403A-9025-DF03E7CADF89}"/>
          </ac:spMkLst>
        </pc:spChg>
        <pc:spChg chg="add mod">
          <ac:chgData name="Petr Mach" userId="00c83827235990ce" providerId="LiveId" clId="{DD8F6726-73B8-4E44-9587-083E32745DD3}" dt="2021-12-07T09:23:16.470" v="108"/>
          <ac:spMkLst>
            <pc:docMk/>
            <pc:sldMk cId="3994290844" sldId="1281"/>
            <ac:spMk id="10" creationId="{1169949D-31BD-4755-BB39-8A19ACB83D7F}"/>
          </ac:spMkLst>
        </pc:spChg>
        <pc:spChg chg="add mod">
          <ac:chgData name="Petr Mach" userId="00c83827235990ce" providerId="LiveId" clId="{DD8F6726-73B8-4E44-9587-083E32745DD3}" dt="2021-12-07T09:23:16.470" v="108"/>
          <ac:spMkLst>
            <pc:docMk/>
            <pc:sldMk cId="3994290844" sldId="1281"/>
            <ac:spMk id="11" creationId="{BDC0615F-9FA9-4CFB-A52D-12298F3AFE10}"/>
          </ac:spMkLst>
        </pc:spChg>
        <pc:spChg chg="add mod">
          <ac:chgData name="Petr Mach" userId="00c83827235990ce" providerId="LiveId" clId="{DD8F6726-73B8-4E44-9587-083E32745DD3}" dt="2021-12-07T09:23:16.470" v="108"/>
          <ac:spMkLst>
            <pc:docMk/>
            <pc:sldMk cId="3994290844" sldId="1281"/>
            <ac:spMk id="12" creationId="{3E4AB8A1-E217-43D6-ADFB-8846A447BA97}"/>
          </ac:spMkLst>
        </pc:spChg>
        <pc:spChg chg="add mod">
          <ac:chgData name="Petr Mach" userId="00c83827235990ce" providerId="LiveId" clId="{DD8F6726-73B8-4E44-9587-083E32745DD3}" dt="2021-12-07T09:23:16.470" v="108"/>
          <ac:spMkLst>
            <pc:docMk/>
            <pc:sldMk cId="3994290844" sldId="1281"/>
            <ac:spMk id="13" creationId="{EF4074FD-CB19-4A13-963D-289DD3B50008}"/>
          </ac:spMkLst>
        </pc:spChg>
        <pc:spChg chg="add mod">
          <ac:chgData name="Petr Mach" userId="00c83827235990ce" providerId="LiveId" clId="{DD8F6726-73B8-4E44-9587-083E32745DD3}" dt="2021-12-07T09:23:16.470" v="108"/>
          <ac:spMkLst>
            <pc:docMk/>
            <pc:sldMk cId="3994290844" sldId="1281"/>
            <ac:spMk id="14" creationId="{A1127211-C3FA-4BED-97F2-14DCA583A898}"/>
          </ac:spMkLst>
        </pc:spChg>
        <pc:spChg chg="add mod">
          <ac:chgData name="Petr Mach" userId="00c83827235990ce" providerId="LiveId" clId="{DD8F6726-73B8-4E44-9587-083E32745DD3}" dt="2021-12-07T09:23:16.470" v="108"/>
          <ac:spMkLst>
            <pc:docMk/>
            <pc:sldMk cId="3994290844" sldId="1281"/>
            <ac:spMk id="15" creationId="{B02D59B1-F49E-484C-8D75-796B6F2F3C3F}"/>
          </ac:spMkLst>
        </pc:spChg>
        <pc:spChg chg="add mod">
          <ac:chgData name="Petr Mach" userId="00c83827235990ce" providerId="LiveId" clId="{DD8F6726-73B8-4E44-9587-083E32745DD3}" dt="2021-12-07T09:23:16.470" v="108"/>
          <ac:spMkLst>
            <pc:docMk/>
            <pc:sldMk cId="3994290844" sldId="1281"/>
            <ac:spMk id="16" creationId="{5E0849DD-2089-4FBC-827E-8D154F1E4599}"/>
          </ac:spMkLst>
        </pc:spChg>
        <pc:spChg chg="add mod">
          <ac:chgData name="Petr Mach" userId="00c83827235990ce" providerId="LiveId" clId="{DD8F6726-73B8-4E44-9587-083E32745DD3}" dt="2021-12-07T09:23:16.470" v="108"/>
          <ac:spMkLst>
            <pc:docMk/>
            <pc:sldMk cId="3994290844" sldId="1281"/>
            <ac:spMk id="19" creationId="{6891C683-2504-496F-8B3C-B300116C4552}"/>
          </ac:spMkLst>
        </pc:spChg>
        <pc:spChg chg="add mod">
          <ac:chgData name="Petr Mach" userId="00c83827235990ce" providerId="LiveId" clId="{DD8F6726-73B8-4E44-9587-083E32745DD3}" dt="2021-12-07T09:23:16.470" v="108"/>
          <ac:spMkLst>
            <pc:docMk/>
            <pc:sldMk cId="3994290844" sldId="1281"/>
            <ac:spMk id="20" creationId="{5A367264-3AB5-4000-9C71-3BF8875B7F17}"/>
          </ac:spMkLst>
        </pc:spChg>
        <pc:spChg chg="add mod">
          <ac:chgData name="Petr Mach" userId="00c83827235990ce" providerId="LiveId" clId="{DD8F6726-73B8-4E44-9587-083E32745DD3}" dt="2021-12-07T09:23:16.470" v="108"/>
          <ac:spMkLst>
            <pc:docMk/>
            <pc:sldMk cId="3994290844" sldId="1281"/>
            <ac:spMk id="21" creationId="{21FCE532-2A1F-40A0-9983-482E8BC43F16}"/>
          </ac:spMkLst>
        </pc:spChg>
        <pc:spChg chg="add mod">
          <ac:chgData name="Petr Mach" userId="00c83827235990ce" providerId="LiveId" clId="{DD8F6726-73B8-4E44-9587-083E32745DD3}" dt="2021-12-07T09:23:16.470" v="108"/>
          <ac:spMkLst>
            <pc:docMk/>
            <pc:sldMk cId="3994290844" sldId="1281"/>
            <ac:spMk id="22" creationId="{11A32DDB-E7C2-476E-851D-E5EEECA08DE8}"/>
          </ac:spMkLst>
        </pc:spChg>
        <pc:spChg chg="add mod">
          <ac:chgData name="Petr Mach" userId="00c83827235990ce" providerId="LiveId" clId="{DD8F6726-73B8-4E44-9587-083E32745DD3}" dt="2021-12-07T09:23:16.470" v="108"/>
          <ac:spMkLst>
            <pc:docMk/>
            <pc:sldMk cId="3994290844" sldId="1281"/>
            <ac:spMk id="23" creationId="{FD8C3AA1-893A-45D5-9E1E-2A5F0A11925F}"/>
          </ac:spMkLst>
        </pc:spChg>
        <pc:spChg chg="add mod">
          <ac:chgData name="Petr Mach" userId="00c83827235990ce" providerId="LiveId" clId="{DD8F6726-73B8-4E44-9587-083E32745DD3}" dt="2021-12-07T09:23:16.470" v="108"/>
          <ac:spMkLst>
            <pc:docMk/>
            <pc:sldMk cId="3994290844" sldId="1281"/>
            <ac:spMk id="24" creationId="{B2110337-C33A-49B8-BD5C-5122D286F947}"/>
          </ac:spMkLst>
        </pc:spChg>
        <pc:spChg chg="add mod">
          <ac:chgData name="Petr Mach" userId="00c83827235990ce" providerId="LiveId" clId="{DD8F6726-73B8-4E44-9587-083E32745DD3}" dt="2021-12-07T09:23:16.470" v="108"/>
          <ac:spMkLst>
            <pc:docMk/>
            <pc:sldMk cId="3994290844" sldId="1281"/>
            <ac:spMk id="29" creationId="{A0FD320F-79F4-4E60-B29F-32B58045CE5B}"/>
          </ac:spMkLst>
        </pc:spChg>
        <pc:grpChg chg="add mod">
          <ac:chgData name="Petr Mach" userId="00c83827235990ce" providerId="LiveId" clId="{DD8F6726-73B8-4E44-9587-083E32745DD3}" dt="2021-12-07T09:23:16.470" v="108"/>
          <ac:grpSpMkLst>
            <pc:docMk/>
            <pc:sldMk cId="3994290844" sldId="1281"/>
            <ac:grpSpMk id="4" creationId="{68EB9F72-CDA1-451E-B544-48A5CBC874F4}"/>
          </ac:grpSpMkLst>
        </pc:grpChg>
        <pc:cxnChg chg="add mod">
          <ac:chgData name="Petr Mach" userId="00c83827235990ce" providerId="LiveId" clId="{DD8F6726-73B8-4E44-9587-083E32745DD3}" dt="2021-12-07T09:23:16.470" v="108"/>
          <ac:cxnSpMkLst>
            <pc:docMk/>
            <pc:sldMk cId="3994290844" sldId="1281"/>
            <ac:cxnSpMk id="17" creationId="{71F41983-2BB3-41FF-94CF-DCA58AA3F7EA}"/>
          </ac:cxnSpMkLst>
        </pc:cxnChg>
        <pc:cxnChg chg="add mod">
          <ac:chgData name="Petr Mach" userId="00c83827235990ce" providerId="LiveId" clId="{DD8F6726-73B8-4E44-9587-083E32745DD3}" dt="2021-12-07T09:23:16.470" v="108"/>
          <ac:cxnSpMkLst>
            <pc:docMk/>
            <pc:sldMk cId="3994290844" sldId="1281"/>
            <ac:cxnSpMk id="18" creationId="{054BB539-D5E4-483C-B7F2-330E35960E29}"/>
          </ac:cxnSpMkLst>
        </pc:cxnChg>
        <pc:cxnChg chg="add mod">
          <ac:chgData name="Petr Mach" userId="00c83827235990ce" providerId="LiveId" clId="{DD8F6726-73B8-4E44-9587-083E32745DD3}" dt="2021-12-07T09:23:16.470" v="108"/>
          <ac:cxnSpMkLst>
            <pc:docMk/>
            <pc:sldMk cId="3994290844" sldId="1281"/>
            <ac:cxnSpMk id="25" creationId="{33DB9ACE-B817-4E8F-90DB-6A124CA515F1}"/>
          </ac:cxnSpMkLst>
        </pc:cxnChg>
        <pc:cxnChg chg="add mod">
          <ac:chgData name="Petr Mach" userId="00c83827235990ce" providerId="LiveId" clId="{DD8F6726-73B8-4E44-9587-083E32745DD3}" dt="2021-12-07T09:23:16.470" v="108"/>
          <ac:cxnSpMkLst>
            <pc:docMk/>
            <pc:sldMk cId="3994290844" sldId="1281"/>
            <ac:cxnSpMk id="26" creationId="{17DBE781-4082-464D-9F63-0B774F4CBB2E}"/>
          </ac:cxnSpMkLst>
        </pc:cxnChg>
        <pc:cxnChg chg="add mod">
          <ac:chgData name="Petr Mach" userId="00c83827235990ce" providerId="LiveId" clId="{DD8F6726-73B8-4E44-9587-083E32745DD3}" dt="2021-12-07T09:23:16.470" v="108"/>
          <ac:cxnSpMkLst>
            <pc:docMk/>
            <pc:sldMk cId="3994290844" sldId="1281"/>
            <ac:cxnSpMk id="27" creationId="{A370A18B-553B-4B6B-BB20-4558497B0541}"/>
          </ac:cxnSpMkLst>
        </pc:cxnChg>
        <pc:cxnChg chg="add mod">
          <ac:chgData name="Petr Mach" userId="00c83827235990ce" providerId="LiveId" clId="{DD8F6726-73B8-4E44-9587-083E32745DD3}" dt="2021-12-07T09:23:16.470" v="108"/>
          <ac:cxnSpMkLst>
            <pc:docMk/>
            <pc:sldMk cId="3994290844" sldId="1281"/>
            <ac:cxnSpMk id="28" creationId="{8B5B7E67-4686-4EDA-9F21-FB0011F51ACF}"/>
          </ac:cxnSpMkLst>
        </pc:cxnChg>
      </pc:sldChg>
      <pc:sldChg chg="addSp delSp modSp new mod">
        <pc:chgData name="Petr Mach" userId="00c83827235990ce" providerId="LiveId" clId="{DD8F6726-73B8-4E44-9587-083E32745DD3}" dt="2021-12-07T09:23:30.055" v="111"/>
        <pc:sldMkLst>
          <pc:docMk/>
          <pc:sldMk cId="1964379141" sldId="1282"/>
        </pc:sldMkLst>
        <pc:spChg chg="del">
          <ac:chgData name="Petr Mach" userId="00c83827235990ce" providerId="LiveId" clId="{DD8F6726-73B8-4E44-9587-083E32745DD3}" dt="2021-12-07T09:23:27.571" v="110" actId="478"/>
          <ac:spMkLst>
            <pc:docMk/>
            <pc:sldMk cId="1964379141" sldId="1282"/>
            <ac:spMk id="3" creationId="{C80474E8-1E13-4E76-A0B9-1F02B5271317}"/>
          </ac:spMkLst>
        </pc:spChg>
        <pc:spChg chg="add mod">
          <ac:chgData name="Petr Mach" userId="00c83827235990ce" providerId="LiveId" clId="{DD8F6726-73B8-4E44-9587-083E32745DD3}" dt="2021-12-07T09:23:30.055" v="111"/>
          <ac:spMkLst>
            <pc:docMk/>
            <pc:sldMk cId="1964379141" sldId="1282"/>
            <ac:spMk id="5" creationId="{5627DAE7-E878-483F-86DA-39058B96FC66}"/>
          </ac:spMkLst>
        </pc:spChg>
        <pc:spChg chg="add mod">
          <ac:chgData name="Petr Mach" userId="00c83827235990ce" providerId="LiveId" clId="{DD8F6726-73B8-4E44-9587-083E32745DD3}" dt="2021-12-07T09:23:30.055" v="111"/>
          <ac:spMkLst>
            <pc:docMk/>
            <pc:sldMk cId="1964379141" sldId="1282"/>
            <ac:spMk id="6" creationId="{24EA6EC8-440B-4454-A68B-CD11FA76E6FF}"/>
          </ac:spMkLst>
        </pc:spChg>
        <pc:spChg chg="add mod">
          <ac:chgData name="Petr Mach" userId="00c83827235990ce" providerId="LiveId" clId="{DD8F6726-73B8-4E44-9587-083E32745DD3}" dt="2021-12-07T09:23:30.055" v="111"/>
          <ac:spMkLst>
            <pc:docMk/>
            <pc:sldMk cId="1964379141" sldId="1282"/>
            <ac:spMk id="7" creationId="{00F6A7E4-E1FE-4E5F-AF5B-893E7EE030E2}"/>
          </ac:spMkLst>
        </pc:spChg>
        <pc:spChg chg="add mod">
          <ac:chgData name="Petr Mach" userId="00c83827235990ce" providerId="LiveId" clId="{DD8F6726-73B8-4E44-9587-083E32745DD3}" dt="2021-12-07T09:23:30.055" v="111"/>
          <ac:spMkLst>
            <pc:docMk/>
            <pc:sldMk cId="1964379141" sldId="1282"/>
            <ac:spMk id="8" creationId="{F88D4EF8-E839-48AB-90FD-E01A6F69F450}"/>
          </ac:spMkLst>
        </pc:spChg>
        <pc:spChg chg="add mod">
          <ac:chgData name="Petr Mach" userId="00c83827235990ce" providerId="LiveId" clId="{DD8F6726-73B8-4E44-9587-083E32745DD3}" dt="2021-12-07T09:23:30.055" v="111"/>
          <ac:spMkLst>
            <pc:docMk/>
            <pc:sldMk cId="1964379141" sldId="1282"/>
            <ac:spMk id="9" creationId="{86E1089F-6745-4934-9079-B36D733345C6}"/>
          </ac:spMkLst>
        </pc:spChg>
        <pc:spChg chg="add mod">
          <ac:chgData name="Petr Mach" userId="00c83827235990ce" providerId="LiveId" clId="{DD8F6726-73B8-4E44-9587-083E32745DD3}" dt="2021-12-07T09:23:30.055" v="111"/>
          <ac:spMkLst>
            <pc:docMk/>
            <pc:sldMk cId="1964379141" sldId="1282"/>
            <ac:spMk id="10" creationId="{56CE2623-4176-4E81-8614-7A33A8C520DE}"/>
          </ac:spMkLst>
        </pc:spChg>
        <pc:spChg chg="add mod">
          <ac:chgData name="Petr Mach" userId="00c83827235990ce" providerId="LiveId" clId="{DD8F6726-73B8-4E44-9587-083E32745DD3}" dt="2021-12-07T09:23:30.055" v="111"/>
          <ac:spMkLst>
            <pc:docMk/>
            <pc:sldMk cId="1964379141" sldId="1282"/>
            <ac:spMk id="13" creationId="{4AA48A01-C06B-478F-AED0-9A57F8E2F4D6}"/>
          </ac:spMkLst>
        </pc:spChg>
        <pc:spChg chg="add mod">
          <ac:chgData name="Petr Mach" userId="00c83827235990ce" providerId="LiveId" clId="{DD8F6726-73B8-4E44-9587-083E32745DD3}" dt="2021-12-07T09:23:30.055" v="111"/>
          <ac:spMkLst>
            <pc:docMk/>
            <pc:sldMk cId="1964379141" sldId="1282"/>
            <ac:spMk id="14" creationId="{4A98AA0F-C84D-4382-A717-434F3106923C}"/>
          </ac:spMkLst>
        </pc:spChg>
        <pc:spChg chg="add mod">
          <ac:chgData name="Petr Mach" userId="00c83827235990ce" providerId="LiveId" clId="{DD8F6726-73B8-4E44-9587-083E32745DD3}" dt="2021-12-07T09:23:30.055" v="111"/>
          <ac:spMkLst>
            <pc:docMk/>
            <pc:sldMk cId="1964379141" sldId="1282"/>
            <ac:spMk id="15" creationId="{DA7CCEAE-0E2F-46E3-89BF-A186109A4989}"/>
          </ac:spMkLst>
        </pc:spChg>
        <pc:grpChg chg="add mod">
          <ac:chgData name="Petr Mach" userId="00c83827235990ce" providerId="LiveId" clId="{DD8F6726-73B8-4E44-9587-083E32745DD3}" dt="2021-12-07T09:23:30.055" v="111"/>
          <ac:grpSpMkLst>
            <pc:docMk/>
            <pc:sldMk cId="1964379141" sldId="1282"/>
            <ac:grpSpMk id="4" creationId="{E43A0FE0-6C07-4199-96C5-D7F985320058}"/>
          </ac:grpSpMkLst>
        </pc:grpChg>
        <pc:cxnChg chg="add mod">
          <ac:chgData name="Petr Mach" userId="00c83827235990ce" providerId="LiveId" clId="{DD8F6726-73B8-4E44-9587-083E32745DD3}" dt="2021-12-07T09:23:30.055" v="111"/>
          <ac:cxnSpMkLst>
            <pc:docMk/>
            <pc:sldMk cId="1964379141" sldId="1282"/>
            <ac:cxnSpMk id="11" creationId="{7107A6FD-24F4-40E9-949A-5A08E9D3D509}"/>
          </ac:cxnSpMkLst>
        </pc:cxnChg>
        <pc:cxnChg chg="add mod">
          <ac:chgData name="Petr Mach" userId="00c83827235990ce" providerId="LiveId" clId="{DD8F6726-73B8-4E44-9587-083E32745DD3}" dt="2021-12-07T09:23:30.055" v="111"/>
          <ac:cxnSpMkLst>
            <pc:docMk/>
            <pc:sldMk cId="1964379141" sldId="1282"/>
            <ac:cxnSpMk id="12" creationId="{0F89F30B-3412-403C-9BAC-C022FF3AC929}"/>
          </ac:cxnSpMkLst>
        </pc:cxnChg>
      </pc:sldChg>
      <pc:sldChg chg="addSp delSp modSp new mod">
        <pc:chgData name="Petr Mach" userId="00c83827235990ce" providerId="LiveId" clId="{DD8F6726-73B8-4E44-9587-083E32745DD3}" dt="2021-12-07T09:23:47.224" v="115"/>
        <pc:sldMkLst>
          <pc:docMk/>
          <pc:sldMk cId="978690884" sldId="1283"/>
        </pc:sldMkLst>
        <pc:spChg chg="del mod">
          <ac:chgData name="Petr Mach" userId="00c83827235990ce" providerId="LiveId" clId="{DD8F6726-73B8-4E44-9587-083E32745DD3}" dt="2021-12-07T09:23:41.156" v="114" actId="478"/>
          <ac:spMkLst>
            <pc:docMk/>
            <pc:sldMk cId="978690884" sldId="1283"/>
            <ac:spMk id="3" creationId="{88FFD52B-DC9C-4BED-B195-49FC228B3631}"/>
          </ac:spMkLst>
        </pc:spChg>
        <pc:spChg chg="add mod">
          <ac:chgData name="Petr Mach" userId="00c83827235990ce" providerId="LiveId" clId="{DD8F6726-73B8-4E44-9587-083E32745DD3}" dt="2021-12-07T09:23:47.224" v="115"/>
          <ac:spMkLst>
            <pc:docMk/>
            <pc:sldMk cId="978690884" sldId="1283"/>
            <ac:spMk id="5" creationId="{49A92D68-4D26-408C-B44D-633AEC699811}"/>
          </ac:spMkLst>
        </pc:spChg>
        <pc:spChg chg="add mod">
          <ac:chgData name="Petr Mach" userId="00c83827235990ce" providerId="LiveId" clId="{DD8F6726-73B8-4E44-9587-083E32745DD3}" dt="2021-12-07T09:23:47.224" v="115"/>
          <ac:spMkLst>
            <pc:docMk/>
            <pc:sldMk cId="978690884" sldId="1283"/>
            <ac:spMk id="6" creationId="{2740144B-77FE-4B5D-868D-5D3958FA4D52}"/>
          </ac:spMkLst>
        </pc:spChg>
        <pc:spChg chg="add mod">
          <ac:chgData name="Petr Mach" userId="00c83827235990ce" providerId="LiveId" clId="{DD8F6726-73B8-4E44-9587-083E32745DD3}" dt="2021-12-07T09:23:47.224" v="115"/>
          <ac:spMkLst>
            <pc:docMk/>
            <pc:sldMk cId="978690884" sldId="1283"/>
            <ac:spMk id="7" creationId="{61146C9C-6DDB-4F98-BD8A-58D1E31217CA}"/>
          </ac:spMkLst>
        </pc:spChg>
        <pc:spChg chg="add mod">
          <ac:chgData name="Petr Mach" userId="00c83827235990ce" providerId="LiveId" clId="{DD8F6726-73B8-4E44-9587-083E32745DD3}" dt="2021-12-07T09:23:47.224" v="115"/>
          <ac:spMkLst>
            <pc:docMk/>
            <pc:sldMk cId="978690884" sldId="1283"/>
            <ac:spMk id="8" creationId="{C43AEBF7-18B2-466E-8494-CCA84CE1FAD4}"/>
          </ac:spMkLst>
        </pc:spChg>
        <pc:spChg chg="add mod">
          <ac:chgData name="Petr Mach" userId="00c83827235990ce" providerId="LiveId" clId="{DD8F6726-73B8-4E44-9587-083E32745DD3}" dt="2021-12-07T09:23:47.224" v="115"/>
          <ac:spMkLst>
            <pc:docMk/>
            <pc:sldMk cId="978690884" sldId="1283"/>
            <ac:spMk id="9" creationId="{D2F3A190-FA18-4ADD-BCAE-3CDB0ED385CC}"/>
          </ac:spMkLst>
        </pc:spChg>
        <pc:spChg chg="add mod">
          <ac:chgData name="Petr Mach" userId="00c83827235990ce" providerId="LiveId" clId="{DD8F6726-73B8-4E44-9587-083E32745DD3}" dt="2021-12-07T09:23:47.224" v="115"/>
          <ac:spMkLst>
            <pc:docMk/>
            <pc:sldMk cId="978690884" sldId="1283"/>
            <ac:spMk id="10" creationId="{F0DB61F3-BCC3-42FC-AD6C-B666ADF35FFA}"/>
          </ac:spMkLst>
        </pc:spChg>
        <pc:spChg chg="add mod">
          <ac:chgData name="Petr Mach" userId="00c83827235990ce" providerId="LiveId" clId="{DD8F6726-73B8-4E44-9587-083E32745DD3}" dt="2021-12-07T09:23:47.224" v="115"/>
          <ac:spMkLst>
            <pc:docMk/>
            <pc:sldMk cId="978690884" sldId="1283"/>
            <ac:spMk id="11" creationId="{6944CA0C-A89B-49F5-A2AA-E2BB906DE2B2}"/>
          </ac:spMkLst>
        </pc:spChg>
        <pc:spChg chg="add mod">
          <ac:chgData name="Petr Mach" userId="00c83827235990ce" providerId="LiveId" clId="{DD8F6726-73B8-4E44-9587-083E32745DD3}" dt="2021-12-07T09:23:47.224" v="115"/>
          <ac:spMkLst>
            <pc:docMk/>
            <pc:sldMk cId="978690884" sldId="1283"/>
            <ac:spMk id="12" creationId="{AE8CD272-FFB2-4CA6-BC92-27C66DF8BB58}"/>
          </ac:spMkLst>
        </pc:spChg>
        <pc:spChg chg="add mod">
          <ac:chgData name="Petr Mach" userId="00c83827235990ce" providerId="LiveId" clId="{DD8F6726-73B8-4E44-9587-083E32745DD3}" dt="2021-12-07T09:23:47.224" v="115"/>
          <ac:spMkLst>
            <pc:docMk/>
            <pc:sldMk cId="978690884" sldId="1283"/>
            <ac:spMk id="13" creationId="{576F7E29-AB1E-41EB-9A73-6E0E39C81AE0}"/>
          </ac:spMkLst>
        </pc:spChg>
        <pc:spChg chg="add mod">
          <ac:chgData name="Petr Mach" userId="00c83827235990ce" providerId="LiveId" clId="{DD8F6726-73B8-4E44-9587-083E32745DD3}" dt="2021-12-07T09:23:47.224" v="115"/>
          <ac:spMkLst>
            <pc:docMk/>
            <pc:sldMk cId="978690884" sldId="1283"/>
            <ac:spMk id="14" creationId="{37A72F71-B28B-45B4-B735-ABD452510D1B}"/>
          </ac:spMkLst>
        </pc:spChg>
        <pc:spChg chg="add mod">
          <ac:chgData name="Petr Mach" userId="00c83827235990ce" providerId="LiveId" clId="{DD8F6726-73B8-4E44-9587-083E32745DD3}" dt="2021-12-07T09:23:47.224" v="115"/>
          <ac:spMkLst>
            <pc:docMk/>
            <pc:sldMk cId="978690884" sldId="1283"/>
            <ac:spMk id="15" creationId="{5DDBECB7-2010-4D93-B2A0-78F8872DE531}"/>
          </ac:spMkLst>
        </pc:spChg>
        <pc:spChg chg="add mod">
          <ac:chgData name="Petr Mach" userId="00c83827235990ce" providerId="LiveId" clId="{DD8F6726-73B8-4E44-9587-083E32745DD3}" dt="2021-12-07T09:23:47.224" v="115"/>
          <ac:spMkLst>
            <pc:docMk/>
            <pc:sldMk cId="978690884" sldId="1283"/>
            <ac:spMk id="16" creationId="{B19039EC-FAAC-4AA0-92E5-B459D7E49F5B}"/>
          </ac:spMkLst>
        </pc:spChg>
        <pc:spChg chg="add mod">
          <ac:chgData name="Petr Mach" userId="00c83827235990ce" providerId="LiveId" clId="{DD8F6726-73B8-4E44-9587-083E32745DD3}" dt="2021-12-07T09:23:47.224" v="115"/>
          <ac:spMkLst>
            <pc:docMk/>
            <pc:sldMk cId="978690884" sldId="1283"/>
            <ac:spMk id="17" creationId="{EC3DAC33-67D8-439E-B412-1BAEF09A0E98}"/>
          </ac:spMkLst>
        </pc:spChg>
        <pc:spChg chg="add mod">
          <ac:chgData name="Petr Mach" userId="00c83827235990ce" providerId="LiveId" clId="{DD8F6726-73B8-4E44-9587-083E32745DD3}" dt="2021-12-07T09:23:47.224" v="115"/>
          <ac:spMkLst>
            <pc:docMk/>
            <pc:sldMk cId="978690884" sldId="1283"/>
            <ac:spMk id="18" creationId="{9A5795DD-1BEF-4293-95F1-30898B6C4D91}"/>
          </ac:spMkLst>
        </pc:spChg>
        <pc:spChg chg="add mod">
          <ac:chgData name="Petr Mach" userId="00c83827235990ce" providerId="LiveId" clId="{DD8F6726-73B8-4E44-9587-083E32745DD3}" dt="2021-12-07T09:23:47.224" v="115"/>
          <ac:spMkLst>
            <pc:docMk/>
            <pc:sldMk cId="978690884" sldId="1283"/>
            <ac:spMk id="19" creationId="{31C529F8-8438-4932-85E0-8B3494BA0D46}"/>
          </ac:spMkLst>
        </pc:spChg>
        <pc:spChg chg="add mod">
          <ac:chgData name="Petr Mach" userId="00c83827235990ce" providerId="LiveId" clId="{DD8F6726-73B8-4E44-9587-083E32745DD3}" dt="2021-12-07T09:23:47.224" v="115"/>
          <ac:spMkLst>
            <pc:docMk/>
            <pc:sldMk cId="978690884" sldId="1283"/>
            <ac:spMk id="22" creationId="{C8D47FCB-F14B-4B38-BE60-4B5FA569B3DB}"/>
          </ac:spMkLst>
        </pc:spChg>
        <pc:spChg chg="add mod">
          <ac:chgData name="Petr Mach" userId="00c83827235990ce" providerId="LiveId" clId="{DD8F6726-73B8-4E44-9587-083E32745DD3}" dt="2021-12-07T09:23:47.224" v="115"/>
          <ac:spMkLst>
            <pc:docMk/>
            <pc:sldMk cId="978690884" sldId="1283"/>
            <ac:spMk id="23" creationId="{CD9AED09-F5BA-43C0-A795-668C24F3E4D5}"/>
          </ac:spMkLst>
        </pc:spChg>
        <pc:spChg chg="add mod">
          <ac:chgData name="Petr Mach" userId="00c83827235990ce" providerId="LiveId" clId="{DD8F6726-73B8-4E44-9587-083E32745DD3}" dt="2021-12-07T09:23:47.224" v="115"/>
          <ac:spMkLst>
            <pc:docMk/>
            <pc:sldMk cId="978690884" sldId="1283"/>
            <ac:spMk id="24" creationId="{2F1A7B32-C8E4-49D9-810C-203955FC8D74}"/>
          </ac:spMkLst>
        </pc:spChg>
        <pc:spChg chg="add mod">
          <ac:chgData name="Petr Mach" userId="00c83827235990ce" providerId="LiveId" clId="{DD8F6726-73B8-4E44-9587-083E32745DD3}" dt="2021-12-07T09:23:47.224" v="115"/>
          <ac:spMkLst>
            <pc:docMk/>
            <pc:sldMk cId="978690884" sldId="1283"/>
            <ac:spMk id="29" creationId="{37D85689-6BE8-499D-BA47-236E200ADF5D}"/>
          </ac:spMkLst>
        </pc:spChg>
        <pc:spChg chg="add mod">
          <ac:chgData name="Petr Mach" userId="00c83827235990ce" providerId="LiveId" clId="{DD8F6726-73B8-4E44-9587-083E32745DD3}" dt="2021-12-07T09:23:47.224" v="115"/>
          <ac:spMkLst>
            <pc:docMk/>
            <pc:sldMk cId="978690884" sldId="1283"/>
            <ac:spMk id="30" creationId="{9147BC4E-CC39-422A-B4B2-0875A8A4A592}"/>
          </ac:spMkLst>
        </pc:spChg>
        <pc:spChg chg="add mod">
          <ac:chgData name="Petr Mach" userId="00c83827235990ce" providerId="LiveId" clId="{DD8F6726-73B8-4E44-9587-083E32745DD3}" dt="2021-12-07T09:23:47.224" v="115"/>
          <ac:spMkLst>
            <pc:docMk/>
            <pc:sldMk cId="978690884" sldId="1283"/>
            <ac:spMk id="31" creationId="{CD129706-CD09-43D5-85E6-7A992BDA1817}"/>
          </ac:spMkLst>
        </pc:spChg>
        <pc:spChg chg="add mod">
          <ac:chgData name="Petr Mach" userId="00c83827235990ce" providerId="LiveId" clId="{DD8F6726-73B8-4E44-9587-083E32745DD3}" dt="2021-12-07T09:23:47.224" v="115"/>
          <ac:spMkLst>
            <pc:docMk/>
            <pc:sldMk cId="978690884" sldId="1283"/>
            <ac:spMk id="32" creationId="{3E1757DA-CA89-4003-B8E5-CA1A6D502CB9}"/>
          </ac:spMkLst>
        </pc:spChg>
        <pc:spChg chg="add mod">
          <ac:chgData name="Petr Mach" userId="00c83827235990ce" providerId="LiveId" clId="{DD8F6726-73B8-4E44-9587-083E32745DD3}" dt="2021-12-07T09:23:47.224" v="115"/>
          <ac:spMkLst>
            <pc:docMk/>
            <pc:sldMk cId="978690884" sldId="1283"/>
            <ac:spMk id="33" creationId="{61D127BB-D5D5-4C63-AA3A-43CA94935B08}"/>
          </ac:spMkLst>
        </pc:spChg>
        <pc:spChg chg="add mod">
          <ac:chgData name="Petr Mach" userId="00c83827235990ce" providerId="LiveId" clId="{DD8F6726-73B8-4E44-9587-083E32745DD3}" dt="2021-12-07T09:23:47.224" v="115"/>
          <ac:spMkLst>
            <pc:docMk/>
            <pc:sldMk cId="978690884" sldId="1283"/>
            <ac:spMk id="36" creationId="{9B39AE82-1E7B-42F6-8A6C-399F38FEFF59}"/>
          </ac:spMkLst>
        </pc:spChg>
        <pc:spChg chg="add mod">
          <ac:chgData name="Petr Mach" userId="00c83827235990ce" providerId="LiveId" clId="{DD8F6726-73B8-4E44-9587-083E32745DD3}" dt="2021-12-07T09:23:47.224" v="115"/>
          <ac:spMkLst>
            <pc:docMk/>
            <pc:sldMk cId="978690884" sldId="1283"/>
            <ac:spMk id="37" creationId="{7CB81A91-6FB1-43C7-85C5-F9C7F7FF1944}"/>
          </ac:spMkLst>
        </pc:spChg>
        <pc:spChg chg="add mod">
          <ac:chgData name="Petr Mach" userId="00c83827235990ce" providerId="LiveId" clId="{DD8F6726-73B8-4E44-9587-083E32745DD3}" dt="2021-12-07T09:23:47.224" v="115"/>
          <ac:spMkLst>
            <pc:docMk/>
            <pc:sldMk cId="978690884" sldId="1283"/>
            <ac:spMk id="38" creationId="{FCFCD5E0-A3D8-4E19-9952-D117497549B2}"/>
          </ac:spMkLst>
        </pc:spChg>
        <pc:spChg chg="add mod">
          <ac:chgData name="Petr Mach" userId="00c83827235990ce" providerId="LiveId" clId="{DD8F6726-73B8-4E44-9587-083E32745DD3}" dt="2021-12-07T09:23:47.224" v="115"/>
          <ac:spMkLst>
            <pc:docMk/>
            <pc:sldMk cId="978690884" sldId="1283"/>
            <ac:spMk id="39" creationId="{1D99A4AC-2C1E-4771-82D2-8C71D5EC1961}"/>
          </ac:spMkLst>
        </pc:spChg>
        <pc:grpChg chg="add mod">
          <ac:chgData name="Petr Mach" userId="00c83827235990ce" providerId="LiveId" clId="{DD8F6726-73B8-4E44-9587-083E32745DD3}" dt="2021-12-07T09:23:47.224" v="115"/>
          <ac:grpSpMkLst>
            <pc:docMk/>
            <pc:sldMk cId="978690884" sldId="1283"/>
            <ac:grpSpMk id="4" creationId="{14313F98-C8A5-4A0D-9E0F-E6DF4F1C62A7}"/>
          </ac:grpSpMkLst>
        </pc:grpChg>
        <pc:cxnChg chg="add mod">
          <ac:chgData name="Petr Mach" userId="00c83827235990ce" providerId="LiveId" clId="{DD8F6726-73B8-4E44-9587-083E32745DD3}" dt="2021-12-07T09:23:47.224" v="115"/>
          <ac:cxnSpMkLst>
            <pc:docMk/>
            <pc:sldMk cId="978690884" sldId="1283"/>
            <ac:cxnSpMk id="20" creationId="{DB16CF46-1D1A-4705-92CC-17A3D6874A37}"/>
          </ac:cxnSpMkLst>
        </pc:cxnChg>
        <pc:cxnChg chg="add mod">
          <ac:chgData name="Petr Mach" userId="00c83827235990ce" providerId="LiveId" clId="{DD8F6726-73B8-4E44-9587-083E32745DD3}" dt="2021-12-07T09:23:47.224" v="115"/>
          <ac:cxnSpMkLst>
            <pc:docMk/>
            <pc:sldMk cId="978690884" sldId="1283"/>
            <ac:cxnSpMk id="21" creationId="{D40D91A9-2A4C-4B1B-930D-58AD3DCC5EF2}"/>
          </ac:cxnSpMkLst>
        </pc:cxnChg>
        <pc:cxnChg chg="add mod">
          <ac:chgData name="Petr Mach" userId="00c83827235990ce" providerId="LiveId" clId="{DD8F6726-73B8-4E44-9587-083E32745DD3}" dt="2021-12-07T09:23:47.224" v="115"/>
          <ac:cxnSpMkLst>
            <pc:docMk/>
            <pc:sldMk cId="978690884" sldId="1283"/>
            <ac:cxnSpMk id="25" creationId="{84B37E04-11FC-4F87-A40D-4822449D5826}"/>
          </ac:cxnSpMkLst>
        </pc:cxnChg>
        <pc:cxnChg chg="add mod">
          <ac:chgData name="Petr Mach" userId="00c83827235990ce" providerId="LiveId" clId="{DD8F6726-73B8-4E44-9587-083E32745DD3}" dt="2021-12-07T09:23:47.224" v="115"/>
          <ac:cxnSpMkLst>
            <pc:docMk/>
            <pc:sldMk cId="978690884" sldId="1283"/>
            <ac:cxnSpMk id="26" creationId="{8037CBAF-8C5C-41FA-9B38-B5E93E8E630C}"/>
          </ac:cxnSpMkLst>
        </pc:cxnChg>
        <pc:cxnChg chg="add mod">
          <ac:chgData name="Petr Mach" userId="00c83827235990ce" providerId="LiveId" clId="{DD8F6726-73B8-4E44-9587-083E32745DD3}" dt="2021-12-07T09:23:47.224" v="115"/>
          <ac:cxnSpMkLst>
            <pc:docMk/>
            <pc:sldMk cId="978690884" sldId="1283"/>
            <ac:cxnSpMk id="27" creationId="{2235BC66-ACF5-433E-A68C-48B1D1481A3A}"/>
          </ac:cxnSpMkLst>
        </pc:cxnChg>
        <pc:cxnChg chg="add mod">
          <ac:chgData name="Petr Mach" userId="00c83827235990ce" providerId="LiveId" clId="{DD8F6726-73B8-4E44-9587-083E32745DD3}" dt="2021-12-07T09:23:47.224" v="115"/>
          <ac:cxnSpMkLst>
            <pc:docMk/>
            <pc:sldMk cId="978690884" sldId="1283"/>
            <ac:cxnSpMk id="28" creationId="{ECC97B19-3C93-4787-9411-8D978DF2BBDD}"/>
          </ac:cxnSpMkLst>
        </pc:cxnChg>
        <pc:cxnChg chg="add mod">
          <ac:chgData name="Petr Mach" userId="00c83827235990ce" providerId="LiveId" clId="{DD8F6726-73B8-4E44-9587-083E32745DD3}" dt="2021-12-07T09:23:47.224" v="115"/>
          <ac:cxnSpMkLst>
            <pc:docMk/>
            <pc:sldMk cId="978690884" sldId="1283"/>
            <ac:cxnSpMk id="34" creationId="{08841F07-20E8-4BBA-B3EB-BE751A9D975D}"/>
          </ac:cxnSpMkLst>
        </pc:cxnChg>
        <pc:cxnChg chg="add mod">
          <ac:chgData name="Petr Mach" userId="00c83827235990ce" providerId="LiveId" clId="{DD8F6726-73B8-4E44-9587-083E32745DD3}" dt="2021-12-07T09:23:47.224" v="115"/>
          <ac:cxnSpMkLst>
            <pc:docMk/>
            <pc:sldMk cId="978690884" sldId="1283"/>
            <ac:cxnSpMk id="35" creationId="{65EA65B9-3830-4C1B-BDB7-B54C818390EB}"/>
          </ac:cxnSpMkLst>
        </pc:cxnChg>
      </pc:sldChg>
      <pc:sldChg chg="addSp delSp modSp new mod">
        <pc:chgData name="Petr Mach" userId="00c83827235990ce" providerId="LiveId" clId="{DD8F6726-73B8-4E44-9587-083E32745DD3}" dt="2021-12-07T09:24:05.871" v="118"/>
        <pc:sldMkLst>
          <pc:docMk/>
          <pc:sldMk cId="1198375724" sldId="1284"/>
        </pc:sldMkLst>
        <pc:spChg chg="del">
          <ac:chgData name="Petr Mach" userId="00c83827235990ce" providerId="LiveId" clId="{DD8F6726-73B8-4E44-9587-083E32745DD3}" dt="2021-12-07T09:24:01.319" v="117" actId="478"/>
          <ac:spMkLst>
            <pc:docMk/>
            <pc:sldMk cId="1198375724" sldId="1284"/>
            <ac:spMk id="3" creationId="{AC047471-92B4-4DA0-8E83-FEF9C6CB51AD}"/>
          </ac:spMkLst>
        </pc:spChg>
        <pc:spChg chg="add mod">
          <ac:chgData name="Petr Mach" userId="00c83827235990ce" providerId="LiveId" clId="{DD8F6726-73B8-4E44-9587-083E32745DD3}" dt="2021-12-07T09:24:05.871" v="118"/>
          <ac:spMkLst>
            <pc:docMk/>
            <pc:sldMk cId="1198375724" sldId="1284"/>
            <ac:spMk id="5" creationId="{24181DED-E249-4864-9880-F7534F236D35}"/>
          </ac:spMkLst>
        </pc:spChg>
        <pc:spChg chg="add mod">
          <ac:chgData name="Petr Mach" userId="00c83827235990ce" providerId="LiveId" clId="{DD8F6726-73B8-4E44-9587-083E32745DD3}" dt="2021-12-07T09:24:05.871" v="118"/>
          <ac:spMkLst>
            <pc:docMk/>
            <pc:sldMk cId="1198375724" sldId="1284"/>
            <ac:spMk id="6" creationId="{1DA4B15F-A42B-402A-84E0-07388638FB4C}"/>
          </ac:spMkLst>
        </pc:spChg>
        <pc:spChg chg="add mod">
          <ac:chgData name="Petr Mach" userId="00c83827235990ce" providerId="LiveId" clId="{DD8F6726-73B8-4E44-9587-083E32745DD3}" dt="2021-12-07T09:24:05.871" v="118"/>
          <ac:spMkLst>
            <pc:docMk/>
            <pc:sldMk cId="1198375724" sldId="1284"/>
            <ac:spMk id="7" creationId="{C1BCEA26-1218-4F6A-B726-3D299C010C7B}"/>
          </ac:spMkLst>
        </pc:spChg>
        <pc:spChg chg="add mod">
          <ac:chgData name="Petr Mach" userId="00c83827235990ce" providerId="LiveId" clId="{DD8F6726-73B8-4E44-9587-083E32745DD3}" dt="2021-12-07T09:24:05.871" v="118"/>
          <ac:spMkLst>
            <pc:docMk/>
            <pc:sldMk cId="1198375724" sldId="1284"/>
            <ac:spMk id="8" creationId="{44AD54E5-BA7B-48CD-BCE2-4A435C2EC2BA}"/>
          </ac:spMkLst>
        </pc:spChg>
        <pc:spChg chg="add mod">
          <ac:chgData name="Petr Mach" userId="00c83827235990ce" providerId="LiveId" clId="{DD8F6726-73B8-4E44-9587-083E32745DD3}" dt="2021-12-07T09:24:05.871" v="118"/>
          <ac:spMkLst>
            <pc:docMk/>
            <pc:sldMk cId="1198375724" sldId="1284"/>
            <ac:spMk id="9" creationId="{0ECCE2FB-774C-4091-9E2A-6EF0B8409903}"/>
          </ac:spMkLst>
        </pc:spChg>
        <pc:spChg chg="add mod">
          <ac:chgData name="Petr Mach" userId="00c83827235990ce" providerId="LiveId" clId="{DD8F6726-73B8-4E44-9587-083E32745DD3}" dt="2021-12-07T09:24:05.871" v="118"/>
          <ac:spMkLst>
            <pc:docMk/>
            <pc:sldMk cId="1198375724" sldId="1284"/>
            <ac:spMk id="10" creationId="{9AA1925B-C594-48F3-9221-61585F02FF59}"/>
          </ac:spMkLst>
        </pc:spChg>
        <pc:spChg chg="add mod">
          <ac:chgData name="Petr Mach" userId="00c83827235990ce" providerId="LiveId" clId="{DD8F6726-73B8-4E44-9587-083E32745DD3}" dt="2021-12-07T09:24:05.871" v="118"/>
          <ac:spMkLst>
            <pc:docMk/>
            <pc:sldMk cId="1198375724" sldId="1284"/>
            <ac:spMk id="11" creationId="{567964A9-8C7D-4D95-B27D-F18476660A3F}"/>
          </ac:spMkLst>
        </pc:spChg>
        <pc:spChg chg="add mod">
          <ac:chgData name="Petr Mach" userId="00c83827235990ce" providerId="LiveId" clId="{DD8F6726-73B8-4E44-9587-083E32745DD3}" dt="2021-12-07T09:24:05.871" v="118"/>
          <ac:spMkLst>
            <pc:docMk/>
            <pc:sldMk cId="1198375724" sldId="1284"/>
            <ac:spMk id="12" creationId="{F60C9735-AFF9-4AFF-8039-A3DC91B3C86C}"/>
          </ac:spMkLst>
        </pc:spChg>
        <pc:spChg chg="add mod">
          <ac:chgData name="Petr Mach" userId="00c83827235990ce" providerId="LiveId" clId="{DD8F6726-73B8-4E44-9587-083E32745DD3}" dt="2021-12-07T09:24:05.871" v="118"/>
          <ac:spMkLst>
            <pc:docMk/>
            <pc:sldMk cId="1198375724" sldId="1284"/>
            <ac:spMk id="13" creationId="{D3BFE927-ED3B-4540-A9A7-78A7EC29EFB0}"/>
          </ac:spMkLst>
        </pc:spChg>
        <pc:spChg chg="add mod">
          <ac:chgData name="Petr Mach" userId="00c83827235990ce" providerId="LiveId" clId="{DD8F6726-73B8-4E44-9587-083E32745DD3}" dt="2021-12-07T09:24:05.871" v="118"/>
          <ac:spMkLst>
            <pc:docMk/>
            <pc:sldMk cId="1198375724" sldId="1284"/>
            <ac:spMk id="14" creationId="{27B3EC17-27DB-4594-994F-5A4AB26FED8D}"/>
          </ac:spMkLst>
        </pc:spChg>
        <pc:spChg chg="add mod">
          <ac:chgData name="Petr Mach" userId="00c83827235990ce" providerId="LiveId" clId="{DD8F6726-73B8-4E44-9587-083E32745DD3}" dt="2021-12-07T09:24:05.871" v="118"/>
          <ac:spMkLst>
            <pc:docMk/>
            <pc:sldMk cId="1198375724" sldId="1284"/>
            <ac:spMk id="15" creationId="{D08D2913-9BF4-4E60-B625-ADBF0676C176}"/>
          </ac:spMkLst>
        </pc:spChg>
        <pc:spChg chg="add mod">
          <ac:chgData name="Petr Mach" userId="00c83827235990ce" providerId="LiveId" clId="{DD8F6726-73B8-4E44-9587-083E32745DD3}" dt="2021-12-07T09:24:05.871" v="118"/>
          <ac:spMkLst>
            <pc:docMk/>
            <pc:sldMk cId="1198375724" sldId="1284"/>
            <ac:spMk id="16" creationId="{3DA7A91D-5946-4CC8-937E-E2E028E2FEE5}"/>
          </ac:spMkLst>
        </pc:spChg>
        <pc:spChg chg="add mod">
          <ac:chgData name="Petr Mach" userId="00c83827235990ce" providerId="LiveId" clId="{DD8F6726-73B8-4E44-9587-083E32745DD3}" dt="2021-12-07T09:24:05.871" v="118"/>
          <ac:spMkLst>
            <pc:docMk/>
            <pc:sldMk cId="1198375724" sldId="1284"/>
            <ac:spMk id="19" creationId="{DDCD0D8A-9857-43C1-AF72-4CB3C300A702}"/>
          </ac:spMkLst>
        </pc:spChg>
        <pc:spChg chg="add mod">
          <ac:chgData name="Petr Mach" userId="00c83827235990ce" providerId="LiveId" clId="{DD8F6726-73B8-4E44-9587-083E32745DD3}" dt="2021-12-07T09:24:05.871" v="118"/>
          <ac:spMkLst>
            <pc:docMk/>
            <pc:sldMk cId="1198375724" sldId="1284"/>
            <ac:spMk id="20" creationId="{7D0D4C35-CF02-472E-8C6D-F32214806620}"/>
          </ac:spMkLst>
        </pc:spChg>
        <pc:spChg chg="add mod">
          <ac:chgData name="Petr Mach" userId="00c83827235990ce" providerId="LiveId" clId="{DD8F6726-73B8-4E44-9587-083E32745DD3}" dt="2021-12-07T09:24:05.871" v="118"/>
          <ac:spMkLst>
            <pc:docMk/>
            <pc:sldMk cId="1198375724" sldId="1284"/>
            <ac:spMk id="21" creationId="{874B5E53-9958-4C04-A2A5-9BEF35FB7817}"/>
          </ac:spMkLst>
        </pc:spChg>
        <pc:spChg chg="add mod">
          <ac:chgData name="Petr Mach" userId="00c83827235990ce" providerId="LiveId" clId="{DD8F6726-73B8-4E44-9587-083E32745DD3}" dt="2021-12-07T09:24:05.871" v="118"/>
          <ac:spMkLst>
            <pc:docMk/>
            <pc:sldMk cId="1198375724" sldId="1284"/>
            <ac:spMk id="22" creationId="{7BB69B00-CB30-4FC4-8C39-E6BBFE5B83C9}"/>
          </ac:spMkLst>
        </pc:spChg>
        <pc:spChg chg="add mod">
          <ac:chgData name="Petr Mach" userId="00c83827235990ce" providerId="LiveId" clId="{DD8F6726-73B8-4E44-9587-083E32745DD3}" dt="2021-12-07T09:24:05.871" v="118"/>
          <ac:spMkLst>
            <pc:docMk/>
            <pc:sldMk cId="1198375724" sldId="1284"/>
            <ac:spMk id="23" creationId="{BE489983-BA31-4686-95A1-5DCDA38481FE}"/>
          </ac:spMkLst>
        </pc:spChg>
        <pc:spChg chg="add mod">
          <ac:chgData name="Petr Mach" userId="00c83827235990ce" providerId="LiveId" clId="{DD8F6726-73B8-4E44-9587-083E32745DD3}" dt="2021-12-07T09:24:05.871" v="118"/>
          <ac:spMkLst>
            <pc:docMk/>
            <pc:sldMk cId="1198375724" sldId="1284"/>
            <ac:spMk id="24" creationId="{7C30142F-FDB8-4C61-9608-1E1D0F204C4E}"/>
          </ac:spMkLst>
        </pc:spChg>
        <pc:spChg chg="add mod">
          <ac:chgData name="Petr Mach" userId="00c83827235990ce" providerId="LiveId" clId="{DD8F6726-73B8-4E44-9587-083E32745DD3}" dt="2021-12-07T09:24:05.871" v="118"/>
          <ac:spMkLst>
            <pc:docMk/>
            <pc:sldMk cId="1198375724" sldId="1284"/>
            <ac:spMk id="27" creationId="{9096BB44-D2BF-4199-AC3F-A473273F2A1E}"/>
          </ac:spMkLst>
        </pc:spChg>
        <pc:spChg chg="add mod">
          <ac:chgData name="Petr Mach" userId="00c83827235990ce" providerId="LiveId" clId="{DD8F6726-73B8-4E44-9587-083E32745DD3}" dt="2021-12-07T09:24:05.871" v="118"/>
          <ac:spMkLst>
            <pc:docMk/>
            <pc:sldMk cId="1198375724" sldId="1284"/>
            <ac:spMk id="28" creationId="{DA3FC41F-C986-4639-A1F6-DB6BED3315F9}"/>
          </ac:spMkLst>
        </pc:spChg>
        <pc:spChg chg="add mod">
          <ac:chgData name="Petr Mach" userId="00c83827235990ce" providerId="LiveId" clId="{DD8F6726-73B8-4E44-9587-083E32745DD3}" dt="2021-12-07T09:24:05.871" v="118"/>
          <ac:spMkLst>
            <pc:docMk/>
            <pc:sldMk cId="1198375724" sldId="1284"/>
            <ac:spMk id="29" creationId="{48665EE3-210B-4AE4-939D-5F9D781F3AC0}"/>
          </ac:spMkLst>
        </pc:spChg>
        <pc:spChg chg="add mod">
          <ac:chgData name="Petr Mach" userId="00c83827235990ce" providerId="LiveId" clId="{DD8F6726-73B8-4E44-9587-083E32745DD3}" dt="2021-12-07T09:24:05.871" v="118"/>
          <ac:spMkLst>
            <pc:docMk/>
            <pc:sldMk cId="1198375724" sldId="1284"/>
            <ac:spMk id="30" creationId="{52394E08-F2AC-4F05-A381-CFC3218F052D}"/>
          </ac:spMkLst>
        </pc:spChg>
        <pc:grpChg chg="add mod">
          <ac:chgData name="Petr Mach" userId="00c83827235990ce" providerId="LiveId" clId="{DD8F6726-73B8-4E44-9587-083E32745DD3}" dt="2021-12-07T09:24:05.871" v="118"/>
          <ac:grpSpMkLst>
            <pc:docMk/>
            <pc:sldMk cId="1198375724" sldId="1284"/>
            <ac:grpSpMk id="4" creationId="{9D99905C-4D77-4008-AD70-7A89A27EA9A8}"/>
          </ac:grpSpMkLst>
        </pc:grpChg>
        <pc:cxnChg chg="add mod">
          <ac:chgData name="Petr Mach" userId="00c83827235990ce" providerId="LiveId" clId="{DD8F6726-73B8-4E44-9587-083E32745DD3}" dt="2021-12-07T09:24:05.871" v="118"/>
          <ac:cxnSpMkLst>
            <pc:docMk/>
            <pc:sldMk cId="1198375724" sldId="1284"/>
            <ac:cxnSpMk id="17" creationId="{FF79B323-C1AC-4464-B047-99ECFCA2F0C3}"/>
          </ac:cxnSpMkLst>
        </pc:cxnChg>
        <pc:cxnChg chg="add mod">
          <ac:chgData name="Petr Mach" userId="00c83827235990ce" providerId="LiveId" clId="{DD8F6726-73B8-4E44-9587-083E32745DD3}" dt="2021-12-07T09:24:05.871" v="118"/>
          <ac:cxnSpMkLst>
            <pc:docMk/>
            <pc:sldMk cId="1198375724" sldId="1284"/>
            <ac:cxnSpMk id="18" creationId="{13EEC02F-3522-416E-88E0-E1624E0CB7B2}"/>
          </ac:cxnSpMkLst>
        </pc:cxnChg>
        <pc:cxnChg chg="add mod">
          <ac:chgData name="Petr Mach" userId="00c83827235990ce" providerId="LiveId" clId="{DD8F6726-73B8-4E44-9587-083E32745DD3}" dt="2021-12-07T09:24:05.871" v="118"/>
          <ac:cxnSpMkLst>
            <pc:docMk/>
            <pc:sldMk cId="1198375724" sldId="1284"/>
            <ac:cxnSpMk id="25" creationId="{2ECF2EAC-710A-41E7-9E11-D4F4FAF82839}"/>
          </ac:cxnSpMkLst>
        </pc:cxnChg>
        <pc:cxnChg chg="add mod">
          <ac:chgData name="Petr Mach" userId="00c83827235990ce" providerId="LiveId" clId="{DD8F6726-73B8-4E44-9587-083E32745DD3}" dt="2021-12-07T09:24:05.871" v="118"/>
          <ac:cxnSpMkLst>
            <pc:docMk/>
            <pc:sldMk cId="1198375724" sldId="1284"/>
            <ac:cxnSpMk id="26" creationId="{2BD4EE31-51D2-4324-8FE8-B14583F537D0}"/>
          </ac:cxnSpMkLst>
        </pc:cxnChg>
      </pc:sldChg>
    </pc:docChg>
  </pc:docChgLst>
  <pc:docChgLst>
    <pc:chgData name="Petr Mach" userId="00c83827235990ce" providerId="LiveId" clId="{2B1806DC-002A-4DC5-AADB-612AA9767F2C}"/>
    <pc:docChg chg="undo custSel addSld modSld sldOrd">
      <pc:chgData name="Petr Mach" userId="00c83827235990ce" providerId="LiveId" clId="{2B1806DC-002A-4DC5-AADB-612AA9767F2C}" dt="2022-10-05T06:09:18.012" v="5385" actId="20577"/>
      <pc:docMkLst>
        <pc:docMk/>
      </pc:docMkLst>
      <pc:sldChg chg="modSp add mod">
        <pc:chgData name="Petr Mach" userId="00c83827235990ce" providerId="LiveId" clId="{2B1806DC-002A-4DC5-AADB-612AA9767F2C}" dt="2022-10-05T06:09:18.012" v="5385" actId="20577"/>
        <pc:sldMkLst>
          <pc:docMk/>
          <pc:sldMk cId="4011704797" sldId="1035"/>
        </pc:sldMkLst>
        <pc:spChg chg="mod">
          <ac:chgData name="Petr Mach" userId="00c83827235990ce" providerId="LiveId" clId="{2B1806DC-002A-4DC5-AADB-612AA9767F2C}" dt="2022-10-05T06:09:18.012" v="5385" actId="20577"/>
          <ac:spMkLst>
            <pc:docMk/>
            <pc:sldMk cId="4011704797" sldId="1035"/>
            <ac:spMk id="2" creationId="{00000000-0000-0000-0000-000000000000}"/>
          </ac:spMkLst>
        </pc:spChg>
        <pc:spChg chg="mod">
          <ac:chgData name="Petr Mach" userId="00c83827235990ce" providerId="LiveId" clId="{2B1806DC-002A-4DC5-AADB-612AA9767F2C}" dt="2022-10-05T06:09:13.737" v="5378" actId="20577"/>
          <ac:spMkLst>
            <pc:docMk/>
            <pc:sldMk cId="4011704797" sldId="1035"/>
            <ac:spMk id="3" creationId="{00000000-0000-0000-0000-000000000000}"/>
          </ac:spMkLst>
        </pc:spChg>
      </pc:sldChg>
      <pc:sldChg chg="modSp add mod">
        <pc:chgData name="Petr Mach" userId="00c83827235990ce" providerId="LiveId" clId="{2B1806DC-002A-4DC5-AADB-612AA9767F2C}" dt="2022-09-29T06:16:08.347" v="2259" actId="6549"/>
        <pc:sldMkLst>
          <pc:docMk/>
          <pc:sldMk cId="1345922884" sldId="1036"/>
        </pc:sldMkLst>
        <pc:spChg chg="mod">
          <ac:chgData name="Petr Mach" userId="00c83827235990ce" providerId="LiveId" clId="{2B1806DC-002A-4DC5-AADB-612AA9767F2C}" dt="2022-09-29T06:13:53.238" v="2042" actId="20577"/>
          <ac:spMkLst>
            <pc:docMk/>
            <pc:sldMk cId="1345922884" sldId="1036"/>
            <ac:spMk id="2" creationId="{00000000-0000-0000-0000-000000000000}"/>
          </ac:spMkLst>
        </pc:spChg>
        <pc:spChg chg="mod">
          <ac:chgData name="Petr Mach" userId="00c83827235990ce" providerId="LiveId" clId="{2B1806DC-002A-4DC5-AADB-612AA9767F2C}" dt="2022-09-29T06:16:08.347" v="2259" actId="6549"/>
          <ac:spMkLst>
            <pc:docMk/>
            <pc:sldMk cId="1345922884" sldId="1036"/>
            <ac:spMk id="3" creationId="{00000000-0000-0000-0000-000000000000}"/>
          </ac:spMkLst>
        </pc:spChg>
      </pc:sldChg>
      <pc:sldChg chg="modSp mod">
        <pc:chgData name="Petr Mach" userId="00c83827235990ce" providerId="LiveId" clId="{2B1806DC-002A-4DC5-AADB-612AA9767F2C}" dt="2022-09-29T05:54:33.009" v="106" actId="20577"/>
        <pc:sldMkLst>
          <pc:docMk/>
          <pc:sldMk cId="1654085416" sldId="1047"/>
        </pc:sldMkLst>
        <pc:spChg chg="mod">
          <ac:chgData name="Petr Mach" userId="00c83827235990ce" providerId="LiveId" clId="{2B1806DC-002A-4DC5-AADB-612AA9767F2C}" dt="2022-09-29T05:54:20.832" v="97" actId="20577"/>
          <ac:spMkLst>
            <pc:docMk/>
            <pc:sldMk cId="1654085416" sldId="1047"/>
            <ac:spMk id="2" creationId="{00000000-0000-0000-0000-000000000000}"/>
          </ac:spMkLst>
        </pc:spChg>
        <pc:spChg chg="mod">
          <ac:chgData name="Petr Mach" userId="00c83827235990ce" providerId="LiveId" clId="{2B1806DC-002A-4DC5-AADB-612AA9767F2C}" dt="2022-09-29T05:54:33.009" v="106" actId="20577"/>
          <ac:spMkLst>
            <pc:docMk/>
            <pc:sldMk cId="1654085416" sldId="1047"/>
            <ac:spMk id="3" creationId="{00000000-0000-0000-0000-000000000000}"/>
          </ac:spMkLst>
        </pc:spChg>
      </pc:sldChg>
      <pc:sldChg chg="modSp add mod">
        <pc:chgData name="Petr Mach" userId="00c83827235990ce" providerId="LiveId" clId="{2B1806DC-002A-4DC5-AADB-612AA9767F2C}" dt="2022-09-29T08:59:14.456" v="5373" actId="20577"/>
        <pc:sldMkLst>
          <pc:docMk/>
          <pc:sldMk cId="421807204" sldId="1048"/>
        </pc:sldMkLst>
        <pc:spChg chg="mod">
          <ac:chgData name="Petr Mach" userId="00c83827235990ce" providerId="LiveId" clId="{2B1806DC-002A-4DC5-AADB-612AA9767F2C}" dt="2022-09-29T08:58:33.818" v="5293" actId="20577"/>
          <ac:spMkLst>
            <pc:docMk/>
            <pc:sldMk cId="421807204" sldId="1048"/>
            <ac:spMk id="2" creationId="{00000000-0000-0000-0000-000000000000}"/>
          </ac:spMkLst>
        </pc:spChg>
        <pc:spChg chg="mod">
          <ac:chgData name="Petr Mach" userId="00c83827235990ce" providerId="LiveId" clId="{2B1806DC-002A-4DC5-AADB-612AA9767F2C}" dt="2022-09-29T08:59:14.456" v="5373" actId="20577"/>
          <ac:spMkLst>
            <pc:docMk/>
            <pc:sldMk cId="421807204" sldId="1048"/>
            <ac:spMk id="3" creationId="{00000000-0000-0000-0000-000000000000}"/>
          </ac:spMkLst>
        </pc:spChg>
      </pc:sldChg>
      <pc:sldChg chg="modSp add mod">
        <pc:chgData name="Petr Mach" userId="00c83827235990ce" providerId="LiveId" clId="{2B1806DC-002A-4DC5-AADB-612AA9767F2C}" dt="2022-09-29T08:56:52.613" v="5081" actId="20577"/>
        <pc:sldMkLst>
          <pc:docMk/>
          <pc:sldMk cId="2097579059" sldId="1149"/>
        </pc:sldMkLst>
        <pc:spChg chg="mod">
          <ac:chgData name="Petr Mach" userId="00c83827235990ce" providerId="LiveId" clId="{2B1806DC-002A-4DC5-AADB-612AA9767F2C}" dt="2022-09-29T08:52:13.003" v="4894" actId="20577"/>
          <ac:spMkLst>
            <pc:docMk/>
            <pc:sldMk cId="2097579059" sldId="1149"/>
            <ac:spMk id="2" creationId="{00000000-0000-0000-0000-000000000000}"/>
          </ac:spMkLst>
        </pc:spChg>
        <pc:spChg chg="mod">
          <ac:chgData name="Petr Mach" userId="00c83827235990ce" providerId="LiveId" clId="{2B1806DC-002A-4DC5-AADB-612AA9767F2C}" dt="2022-09-29T08:56:52.613" v="5081" actId="20577"/>
          <ac:spMkLst>
            <pc:docMk/>
            <pc:sldMk cId="2097579059" sldId="1149"/>
            <ac:spMk id="3" creationId="{00000000-0000-0000-0000-000000000000}"/>
          </ac:spMkLst>
        </pc:spChg>
      </pc:sldChg>
      <pc:sldChg chg="modSp new mod">
        <pc:chgData name="Petr Mach" userId="00c83827235990ce" providerId="LiveId" clId="{2B1806DC-002A-4DC5-AADB-612AA9767F2C}" dt="2022-09-29T09:01:58.448" v="5375" actId="20577"/>
        <pc:sldMkLst>
          <pc:docMk/>
          <pc:sldMk cId="1943212264" sldId="1287"/>
        </pc:sldMkLst>
        <pc:spChg chg="mod">
          <ac:chgData name="Petr Mach" userId="00c83827235990ce" providerId="LiveId" clId="{2B1806DC-002A-4DC5-AADB-612AA9767F2C}" dt="2022-09-29T06:18:22.589" v="2500" actId="20577"/>
          <ac:spMkLst>
            <pc:docMk/>
            <pc:sldMk cId="1943212264" sldId="1287"/>
            <ac:spMk id="2" creationId="{C3414524-2BE8-14AD-864C-359B0ACAA8A8}"/>
          </ac:spMkLst>
        </pc:spChg>
        <pc:spChg chg="mod">
          <ac:chgData name="Petr Mach" userId="00c83827235990ce" providerId="LiveId" clId="{2B1806DC-002A-4DC5-AADB-612AA9767F2C}" dt="2022-09-29T09:01:58.448" v="5375" actId="20577"/>
          <ac:spMkLst>
            <pc:docMk/>
            <pc:sldMk cId="1943212264" sldId="1287"/>
            <ac:spMk id="3" creationId="{66F3817C-E323-DADD-E14C-DF32E57B9A4A}"/>
          </ac:spMkLst>
        </pc:spChg>
      </pc:sldChg>
      <pc:sldChg chg="modSp new mod">
        <pc:chgData name="Petr Mach" userId="00c83827235990ce" providerId="LiveId" clId="{2B1806DC-002A-4DC5-AADB-612AA9767F2C}" dt="2022-09-29T06:24:49.219" v="3471" actId="27636"/>
        <pc:sldMkLst>
          <pc:docMk/>
          <pc:sldMk cId="178136613" sldId="1288"/>
        </pc:sldMkLst>
        <pc:spChg chg="mod">
          <ac:chgData name="Petr Mach" userId="00c83827235990ce" providerId="LiveId" clId="{2B1806DC-002A-4DC5-AADB-612AA9767F2C}" dt="2022-09-29T06:21:24.056" v="2936" actId="20577"/>
          <ac:spMkLst>
            <pc:docMk/>
            <pc:sldMk cId="178136613" sldId="1288"/>
            <ac:spMk id="2" creationId="{5DDEB994-7ADE-13B4-89FC-CDECE80C2084}"/>
          </ac:spMkLst>
        </pc:spChg>
        <pc:spChg chg="mod">
          <ac:chgData name="Petr Mach" userId="00c83827235990ce" providerId="LiveId" clId="{2B1806DC-002A-4DC5-AADB-612AA9767F2C}" dt="2022-09-29T06:24:49.219" v="3471" actId="27636"/>
          <ac:spMkLst>
            <pc:docMk/>
            <pc:sldMk cId="178136613" sldId="1288"/>
            <ac:spMk id="3" creationId="{CF5B2AAB-E774-34A9-A9DB-4628681BDB03}"/>
          </ac:spMkLst>
        </pc:spChg>
      </pc:sldChg>
      <pc:sldChg chg="modSp new mod">
        <pc:chgData name="Petr Mach" userId="00c83827235990ce" providerId="LiveId" clId="{2B1806DC-002A-4DC5-AADB-612AA9767F2C}" dt="2022-09-29T08:46:40.093" v="4004" actId="20577"/>
        <pc:sldMkLst>
          <pc:docMk/>
          <pc:sldMk cId="1824582637" sldId="1289"/>
        </pc:sldMkLst>
        <pc:spChg chg="mod">
          <ac:chgData name="Petr Mach" userId="00c83827235990ce" providerId="LiveId" clId="{2B1806DC-002A-4DC5-AADB-612AA9767F2C}" dt="2022-09-29T08:46:40.093" v="4004" actId="20577"/>
          <ac:spMkLst>
            <pc:docMk/>
            <pc:sldMk cId="1824582637" sldId="1289"/>
            <ac:spMk id="3" creationId="{AAD0DB96-354C-CB4D-3952-6A0723C857B6}"/>
          </ac:spMkLst>
        </pc:spChg>
      </pc:sldChg>
      <pc:sldChg chg="modSp new mod">
        <pc:chgData name="Petr Mach" userId="00c83827235990ce" providerId="LiveId" clId="{2B1806DC-002A-4DC5-AADB-612AA9767F2C}" dt="2022-09-29T08:48:03.812" v="4220" actId="6549"/>
        <pc:sldMkLst>
          <pc:docMk/>
          <pc:sldMk cId="1007281310" sldId="1290"/>
        </pc:sldMkLst>
        <pc:spChg chg="mod">
          <ac:chgData name="Petr Mach" userId="00c83827235990ce" providerId="LiveId" clId="{2B1806DC-002A-4DC5-AADB-612AA9767F2C}" dt="2022-09-29T08:48:03.812" v="4220" actId="6549"/>
          <ac:spMkLst>
            <pc:docMk/>
            <pc:sldMk cId="1007281310" sldId="1290"/>
            <ac:spMk id="3" creationId="{B853EE9A-4886-80AA-659D-A7A52C569E92}"/>
          </ac:spMkLst>
        </pc:spChg>
      </pc:sldChg>
      <pc:sldChg chg="modSp new mod">
        <pc:chgData name="Petr Mach" userId="00c83827235990ce" providerId="LiveId" clId="{2B1806DC-002A-4DC5-AADB-612AA9767F2C}" dt="2022-09-29T08:49:11.021" v="4410" actId="20577"/>
        <pc:sldMkLst>
          <pc:docMk/>
          <pc:sldMk cId="52345788" sldId="1291"/>
        </pc:sldMkLst>
        <pc:spChg chg="mod">
          <ac:chgData name="Petr Mach" userId="00c83827235990ce" providerId="LiveId" clId="{2B1806DC-002A-4DC5-AADB-612AA9767F2C}" dt="2022-09-29T08:49:11.021" v="4410" actId="20577"/>
          <ac:spMkLst>
            <pc:docMk/>
            <pc:sldMk cId="52345788" sldId="1291"/>
            <ac:spMk id="2" creationId="{5D425533-70DB-3A3A-2C1D-4EE1FB959595}"/>
          </ac:spMkLst>
        </pc:spChg>
        <pc:spChg chg="mod">
          <ac:chgData name="Petr Mach" userId="00c83827235990ce" providerId="LiveId" clId="{2B1806DC-002A-4DC5-AADB-612AA9767F2C}" dt="2022-09-29T08:49:06.912" v="4403" actId="20577"/>
          <ac:spMkLst>
            <pc:docMk/>
            <pc:sldMk cId="52345788" sldId="1291"/>
            <ac:spMk id="3" creationId="{710F16F4-C765-AC12-2451-693E15DDC514}"/>
          </ac:spMkLst>
        </pc:spChg>
      </pc:sldChg>
      <pc:sldChg chg="modSp new mod ord">
        <pc:chgData name="Petr Mach" userId="00c83827235990ce" providerId="LiveId" clId="{2B1806DC-002A-4DC5-AADB-612AA9767F2C}" dt="2022-09-29T05:58:30.289" v="597" actId="20577"/>
        <pc:sldMkLst>
          <pc:docMk/>
          <pc:sldMk cId="3257132089" sldId="1292"/>
        </pc:sldMkLst>
        <pc:spChg chg="mod">
          <ac:chgData name="Petr Mach" userId="00c83827235990ce" providerId="LiveId" clId="{2B1806DC-002A-4DC5-AADB-612AA9767F2C}" dt="2022-09-29T05:34:38.504" v="37" actId="20577"/>
          <ac:spMkLst>
            <pc:docMk/>
            <pc:sldMk cId="3257132089" sldId="1292"/>
            <ac:spMk id="2" creationId="{749979ED-0C38-D85A-6EAA-C44E033739BD}"/>
          </ac:spMkLst>
        </pc:spChg>
        <pc:spChg chg="mod">
          <ac:chgData name="Petr Mach" userId="00c83827235990ce" providerId="LiveId" clId="{2B1806DC-002A-4DC5-AADB-612AA9767F2C}" dt="2022-09-29T05:58:30.289" v="597" actId="20577"/>
          <ac:spMkLst>
            <pc:docMk/>
            <pc:sldMk cId="3257132089" sldId="1292"/>
            <ac:spMk id="3" creationId="{700B2C9E-4B64-C6D2-8DAC-F3C00C10AEBA}"/>
          </ac:spMkLst>
        </pc:spChg>
      </pc:sldChg>
      <pc:sldChg chg="modSp new mod ord">
        <pc:chgData name="Petr Mach" userId="00c83827235990ce" providerId="LiveId" clId="{2B1806DC-002A-4DC5-AADB-612AA9767F2C}" dt="2022-09-29T06:01:00.098" v="1032" actId="27636"/>
        <pc:sldMkLst>
          <pc:docMk/>
          <pc:sldMk cId="2337230737" sldId="1293"/>
        </pc:sldMkLst>
        <pc:spChg chg="mod">
          <ac:chgData name="Petr Mach" userId="00c83827235990ce" providerId="LiveId" clId="{2B1806DC-002A-4DC5-AADB-612AA9767F2C}" dt="2022-09-29T05:35:31.345" v="44" actId="20577"/>
          <ac:spMkLst>
            <pc:docMk/>
            <pc:sldMk cId="2337230737" sldId="1293"/>
            <ac:spMk id="2" creationId="{F8F71B54-0570-C1F9-9ABF-C4E55139022D}"/>
          </ac:spMkLst>
        </pc:spChg>
        <pc:spChg chg="mod">
          <ac:chgData name="Petr Mach" userId="00c83827235990ce" providerId="LiveId" clId="{2B1806DC-002A-4DC5-AADB-612AA9767F2C}" dt="2022-09-29T06:01:00.098" v="1032" actId="27636"/>
          <ac:spMkLst>
            <pc:docMk/>
            <pc:sldMk cId="2337230737" sldId="1293"/>
            <ac:spMk id="3" creationId="{DDE8A5E4-D0A1-B9BE-88A6-45C1625D5773}"/>
          </ac:spMkLst>
        </pc:spChg>
      </pc:sldChg>
      <pc:sldChg chg="modSp new mod">
        <pc:chgData name="Petr Mach" userId="00c83827235990ce" providerId="LiveId" clId="{2B1806DC-002A-4DC5-AADB-612AA9767F2C}" dt="2022-09-29T08:50:48.317" v="4677" actId="6549"/>
        <pc:sldMkLst>
          <pc:docMk/>
          <pc:sldMk cId="21533535" sldId="1294"/>
        </pc:sldMkLst>
        <pc:spChg chg="mod">
          <ac:chgData name="Petr Mach" userId="00c83827235990ce" providerId="LiveId" clId="{2B1806DC-002A-4DC5-AADB-612AA9767F2C}" dt="2022-09-29T08:49:15.971" v="4417" actId="20577"/>
          <ac:spMkLst>
            <pc:docMk/>
            <pc:sldMk cId="21533535" sldId="1294"/>
            <ac:spMk id="2" creationId="{A7DA520D-EF52-74EB-163A-F62E1BAFDDAF}"/>
          </ac:spMkLst>
        </pc:spChg>
        <pc:spChg chg="mod">
          <ac:chgData name="Petr Mach" userId="00c83827235990ce" providerId="LiveId" clId="{2B1806DC-002A-4DC5-AADB-612AA9767F2C}" dt="2022-09-29T08:50:48.317" v="4677" actId="6549"/>
          <ac:spMkLst>
            <pc:docMk/>
            <pc:sldMk cId="21533535" sldId="1294"/>
            <ac:spMk id="3" creationId="{909799B8-3352-DCD8-C013-0B8F57143150}"/>
          </ac:spMkLst>
        </pc:spChg>
      </pc:sldChg>
      <pc:sldChg chg="modSp new mod">
        <pc:chgData name="Petr Mach" userId="00c83827235990ce" providerId="LiveId" clId="{2B1806DC-002A-4DC5-AADB-612AA9767F2C}" dt="2022-09-29T06:04:56.299" v="1609" actId="20577"/>
        <pc:sldMkLst>
          <pc:docMk/>
          <pc:sldMk cId="173173377" sldId="1295"/>
        </pc:sldMkLst>
        <pc:spChg chg="mod">
          <ac:chgData name="Petr Mach" userId="00c83827235990ce" providerId="LiveId" clId="{2B1806DC-002A-4DC5-AADB-612AA9767F2C}" dt="2022-09-29T05:35:40.053" v="55" actId="20577"/>
          <ac:spMkLst>
            <pc:docMk/>
            <pc:sldMk cId="173173377" sldId="1295"/>
            <ac:spMk id="2" creationId="{309367E5-ACFF-00CD-5563-EC29EC2C489E}"/>
          </ac:spMkLst>
        </pc:spChg>
        <pc:spChg chg="mod">
          <ac:chgData name="Petr Mach" userId="00c83827235990ce" providerId="LiveId" clId="{2B1806DC-002A-4DC5-AADB-612AA9767F2C}" dt="2022-09-29T06:04:56.299" v="1609" actId="20577"/>
          <ac:spMkLst>
            <pc:docMk/>
            <pc:sldMk cId="173173377" sldId="1295"/>
            <ac:spMk id="3" creationId="{DE6D5877-2F84-3BEA-ABE4-5C47F383BBF8}"/>
          </ac:spMkLst>
        </pc:spChg>
      </pc:sldChg>
      <pc:sldChg chg="modSp new mod">
        <pc:chgData name="Petr Mach" userId="00c83827235990ce" providerId="LiveId" clId="{2B1806DC-002A-4DC5-AADB-612AA9767F2C}" dt="2022-09-29T09:02:12.569" v="5376" actId="6549"/>
        <pc:sldMkLst>
          <pc:docMk/>
          <pc:sldMk cId="1986675863" sldId="1296"/>
        </pc:sldMkLst>
        <pc:spChg chg="mod">
          <ac:chgData name="Petr Mach" userId="00c83827235990ce" providerId="LiveId" clId="{2B1806DC-002A-4DC5-AADB-612AA9767F2C}" dt="2022-09-29T05:36:03.901" v="64" actId="20577"/>
          <ac:spMkLst>
            <pc:docMk/>
            <pc:sldMk cId="1986675863" sldId="1296"/>
            <ac:spMk id="2" creationId="{64295673-40AC-53B2-0932-04B3A5B36258}"/>
          </ac:spMkLst>
        </pc:spChg>
        <pc:spChg chg="mod">
          <ac:chgData name="Petr Mach" userId="00c83827235990ce" providerId="LiveId" clId="{2B1806DC-002A-4DC5-AADB-612AA9767F2C}" dt="2022-09-29T09:02:12.569" v="5376" actId="6549"/>
          <ac:spMkLst>
            <pc:docMk/>
            <pc:sldMk cId="1986675863" sldId="1296"/>
            <ac:spMk id="3" creationId="{7D2CAFE6-C74C-CC51-4B48-622F2CD93CB2}"/>
          </ac:spMkLst>
        </pc:spChg>
      </pc:sldChg>
    </pc:docChg>
  </pc:docChgLst>
  <pc:docChgLst>
    <pc:chgData name="Petr Mach" userId="00c83827235990ce" providerId="LiveId" clId="{28B615E3-DD06-4C6D-B548-AF6FD940AB78}"/>
    <pc:docChg chg="undo custSel addSld delSld modSld sldOrd">
      <pc:chgData name="Petr Mach" userId="00c83827235990ce" providerId="LiveId" clId="{28B615E3-DD06-4C6D-B548-AF6FD940AB78}" dt="2023-09-18T11:58:58.940" v="458" actId="1076"/>
      <pc:docMkLst>
        <pc:docMk/>
      </pc:docMkLst>
      <pc:sldChg chg="modSp mod">
        <pc:chgData name="Petr Mach" userId="00c83827235990ce" providerId="LiveId" clId="{28B615E3-DD06-4C6D-B548-AF6FD940AB78}" dt="2023-09-18T11:19:15.724" v="246" actId="6549"/>
        <pc:sldMkLst>
          <pc:docMk/>
          <pc:sldMk cId="0" sldId="484"/>
        </pc:sldMkLst>
        <pc:spChg chg="mod">
          <ac:chgData name="Petr Mach" userId="00c83827235990ce" providerId="LiveId" clId="{28B615E3-DD06-4C6D-B548-AF6FD940AB78}" dt="2023-09-18T11:19:15.724" v="246" actId="6549"/>
          <ac:spMkLst>
            <pc:docMk/>
            <pc:sldMk cId="0" sldId="484"/>
            <ac:spMk id="2" creationId="{00000000-0000-0000-0000-000000000000}"/>
          </ac:spMkLst>
        </pc:spChg>
      </pc:sldChg>
      <pc:sldChg chg="modSp mod">
        <pc:chgData name="Petr Mach" userId="00c83827235990ce" providerId="LiveId" clId="{28B615E3-DD06-4C6D-B548-AF6FD940AB78}" dt="2023-09-18T11:17:46.326" v="230" actId="6549"/>
        <pc:sldMkLst>
          <pc:docMk/>
          <pc:sldMk cId="0" sldId="563"/>
        </pc:sldMkLst>
        <pc:spChg chg="mod">
          <ac:chgData name="Petr Mach" userId="00c83827235990ce" providerId="LiveId" clId="{28B615E3-DD06-4C6D-B548-AF6FD940AB78}" dt="2023-09-18T11:17:46.326" v="230" actId="6549"/>
          <ac:spMkLst>
            <pc:docMk/>
            <pc:sldMk cId="0" sldId="563"/>
            <ac:spMk id="3" creationId="{00000000-0000-0000-0000-000000000000}"/>
          </ac:spMkLst>
        </pc:spChg>
      </pc:sldChg>
      <pc:sldChg chg="addSp delSp modSp mod">
        <pc:chgData name="Petr Mach" userId="00c83827235990ce" providerId="LiveId" clId="{28B615E3-DD06-4C6D-B548-AF6FD940AB78}" dt="2023-09-18T11:23:05.069" v="289" actId="1076"/>
        <pc:sldMkLst>
          <pc:docMk/>
          <pc:sldMk cId="0" sldId="572"/>
        </pc:sldMkLst>
        <pc:spChg chg="mod">
          <ac:chgData name="Petr Mach" userId="00c83827235990ce" providerId="LiveId" clId="{28B615E3-DD06-4C6D-B548-AF6FD940AB78}" dt="2023-09-18T11:21:00.012" v="279" actId="20577"/>
          <ac:spMkLst>
            <pc:docMk/>
            <pc:sldMk cId="0" sldId="572"/>
            <ac:spMk id="2" creationId="{00000000-0000-0000-0000-000000000000}"/>
          </ac:spMkLst>
        </pc:spChg>
        <pc:spChg chg="add del mod">
          <ac:chgData name="Petr Mach" userId="00c83827235990ce" providerId="LiveId" clId="{28B615E3-DD06-4C6D-B548-AF6FD940AB78}" dt="2023-09-18T11:22:06.383" v="287" actId="478"/>
          <ac:spMkLst>
            <pc:docMk/>
            <pc:sldMk cId="0" sldId="572"/>
            <ac:spMk id="4" creationId="{A613DB49-9196-E9BA-D05D-87841FF2121A}"/>
          </ac:spMkLst>
        </pc:spChg>
        <pc:spChg chg="add mod">
          <ac:chgData name="Petr Mach" userId="00c83827235990ce" providerId="LiveId" clId="{28B615E3-DD06-4C6D-B548-AF6FD940AB78}" dt="2023-09-18T11:23:05.069" v="289" actId="1076"/>
          <ac:spMkLst>
            <pc:docMk/>
            <pc:sldMk cId="0" sldId="572"/>
            <ac:spMk id="5" creationId="{B00FFC8C-17C6-D1FC-21EA-57EFF78CE167}"/>
          </ac:spMkLst>
        </pc:spChg>
        <pc:spChg chg="mod">
          <ac:chgData name="Petr Mach" userId="00c83827235990ce" providerId="LiveId" clId="{28B615E3-DD06-4C6D-B548-AF6FD940AB78}" dt="2023-09-18T11:21:08.826" v="280"/>
          <ac:spMkLst>
            <pc:docMk/>
            <pc:sldMk cId="0" sldId="572"/>
            <ac:spMk id="6" creationId="{F593F012-1EF5-43A2-B191-4DFC1905D12A}"/>
          </ac:spMkLst>
        </pc:spChg>
      </pc:sldChg>
      <pc:sldChg chg="addSp modSp mod">
        <pc:chgData name="Petr Mach" userId="00c83827235990ce" providerId="LiveId" clId="{28B615E3-DD06-4C6D-B548-AF6FD940AB78}" dt="2023-09-18T11:23:20.843" v="291"/>
        <pc:sldMkLst>
          <pc:docMk/>
          <pc:sldMk cId="0" sldId="576"/>
        </pc:sldMkLst>
        <pc:spChg chg="add mod">
          <ac:chgData name="Petr Mach" userId="00c83827235990ce" providerId="LiveId" clId="{28B615E3-DD06-4C6D-B548-AF6FD940AB78}" dt="2023-09-18T11:23:20.843" v="291"/>
          <ac:spMkLst>
            <pc:docMk/>
            <pc:sldMk cId="0" sldId="576"/>
            <ac:spMk id="3" creationId="{B66AD789-C9D0-7ADF-D50A-CEE7D1349141}"/>
          </ac:spMkLst>
        </pc:spChg>
      </pc:sldChg>
      <pc:sldChg chg="addSp delSp modSp mod">
        <pc:chgData name="Petr Mach" userId="00c83827235990ce" providerId="LiveId" clId="{28B615E3-DD06-4C6D-B548-AF6FD940AB78}" dt="2023-09-18T11:27:22.522" v="325" actId="14100"/>
        <pc:sldMkLst>
          <pc:docMk/>
          <pc:sldMk cId="0" sldId="593"/>
        </pc:sldMkLst>
        <pc:spChg chg="mod">
          <ac:chgData name="Petr Mach" userId="00c83827235990ce" providerId="LiveId" clId="{28B615E3-DD06-4C6D-B548-AF6FD940AB78}" dt="2023-09-18T11:25:41.442" v="307" actId="20577"/>
          <ac:spMkLst>
            <pc:docMk/>
            <pc:sldMk cId="0" sldId="593"/>
            <ac:spMk id="2" creationId="{00000000-0000-0000-0000-000000000000}"/>
          </ac:spMkLst>
        </pc:spChg>
        <pc:spChg chg="add del mod">
          <ac:chgData name="Petr Mach" userId="00c83827235990ce" providerId="LiveId" clId="{28B615E3-DD06-4C6D-B548-AF6FD940AB78}" dt="2023-09-18T11:27:22.522" v="325" actId="14100"/>
          <ac:spMkLst>
            <pc:docMk/>
            <pc:sldMk cId="0" sldId="593"/>
            <ac:spMk id="3" creationId="{5D06DCDE-71C6-CEDE-F30C-8EF9F538F495}"/>
          </ac:spMkLst>
        </pc:spChg>
        <pc:spChg chg="add del">
          <ac:chgData name="Petr Mach" userId="00c83827235990ce" providerId="LiveId" clId="{28B615E3-DD06-4C6D-B548-AF6FD940AB78}" dt="2023-09-18T11:26:02.038" v="309"/>
          <ac:spMkLst>
            <pc:docMk/>
            <pc:sldMk cId="0" sldId="593"/>
            <ac:spMk id="4" creationId="{3B67942F-BD01-48FC-1D76-C452BD9F58E1}"/>
          </ac:spMkLst>
        </pc:spChg>
        <pc:spChg chg="add del">
          <ac:chgData name="Petr Mach" userId="00c83827235990ce" providerId="LiveId" clId="{28B615E3-DD06-4C6D-B548-AF6FD940AB78}" dt="2023-09-18T11:26:22.606" v="313" actId="478"/>
          <ac:spMkLst>
            <pc:docMk/>
            <pc:sldMk cId="0" sldId="593"/>
            <ac:spMk id="5" creationId="{497458E6-085F-E23D-E4E2-FE1E6744C440}"/>
          </ac:spMkLst>
        </pc:spChg>
        <pc:spChg chg="mod">
          <ac:chgData name="Petr Mach" userId="00c83827235990ce" providerId="LiveId" clId="{28B615E3-DD06-4C6D-B548-AF6FD940AB78}" dt="2023-09-18T11:27:15.239" v="323" actId="1076"/>
          <ac:spMkLst>
            <pc:docMk/>
            <pc:sldMk cId="0" sldId="593"/>
            <ac:spMk id="6" creationId="{A3693F78-A1DC-4F22-BC5B-BDFA13248919}"/>
          </ac:spMkLst>
        </pc:spChg>
        <pc:spChg chg="add del">
          <ac:chgData name="Petr Mach" userId="00c83827235990ce" providerId="LiveId" clId="{28B615E3-DD06-4C6D-B548-AF6FD940AB78}" dt="2023-09-18T11:26:37.625" v="315"/>
          <ac:spMkLst>
            <pc:docMk/>
            <pc:sldMk cId="0" sldId="593"/>
            <ac:spMk id="7" creationId="{AFE83AC9-42B1-C66C-8C3E-6BF7AA36DD6F}"/>
          </ac:spMkLst>
        </pc:spChg>
        <pc:spChg chg="del">
          <ac:chgData name="Petr Mach" userId="00c83827235990ce" providerId="LiveId" clId="{28B615E3-DD06-4C6D-B548-AF6FD940AB78}" dt="2023-09-18T11:25:29.992" v="300" actId="478"/>
          <ac:spMkLst>
            <pc:docMk/>
            <pc:sldMk cId="0" sldId="593"/>
            <ac:spMk id="8" creationId="{4A1B2630-6F1A-45B7-87D3-7683F3BEE3E5}"/>
          </ac:spMkLst>
        </pc:spChg>
      </pc:sldChg>
      <pc:sldChg chg="addSp delSp modSp mod">
        <pc:chgData name="Petr Mach" userId="00c83827235990ce" providerId="LiveId" clId="{28B615E3-DD06-4C6D-B548-AF6FD940AB78}" dt="2023-09-18T11:41:32.988" v="336"/>
        <pc:sldMkLst>
          <pc:docMk/>
          <pc:sldMk cId="1207132124" sldId="600"/>
        </pc:sldMkLst>
        <pc:spChg chg="add mod">
          <ac:chgData name="Petr Mach" userId="00c83827235990ce" providerId="LiveId" clId="{28B615E3-DD06-4C6D-B548-AF6FD940AB78}" dt="2023-09-18T11:41:32.988" v="336"/>
          <ac:spMkLst>
            <pc:docMk/>
            <pc:sldMk cId="1207132124" sldId="600"/>
            <ac:spMk id="3" creationId="{F175321F-0DF7-8971-4234-332A8D07B4C8}"/>
          </ac:spMkLst>
        </pc:spChg>
        <pc:spChg chg="del mod">
          <ac:chgData name="Petr Mach" userId="00c83827235990ce" providerId="LiveId" clId="{28B615E3-DD06-4C6D-B548-AF6FD940AB78}" dt="2023-09-18T11:41:23.880" v="334" actId="478"/>
          <ac:spMkLst>
            <pc:docMk/>
            <pc:sldMk cId="1207132124" sldId="600"/>
            <ac:spMk id="8" creationId="{BEB1AD89-DC85-4B6A-B78F-A07513FA24E4}"/>
          </ac:spMkLst>
        </pc:spChg>
      </pc:sldChg>
      <pc:sldChg chg="addSp delSp modSp mod">
        <pc:chgData name="Petr Mach" userId="00c83827235990ce" providerId="LiveId" clId="{28B615E3-DD06-4C6D-B548-AF6FD940AB78}" dt="2023-09-18T11:40:22.832" v="332" actId="255"/>
        <pc:sldMkLst>
          <pc:docMk/>
          <pc:sldMk cId="0" sldId="602"/>
        </pc:sldMkLst>
        <pc:spChg chg="add mod">
          <ac:chgData name="Petr Mach" userId="00c83827235990ce" providerId="LiveId" clId="{28B615E3-DD06-4C6D-B548-AF6FD940AB78}" dt="2023-09-18T11:40:22.832" v="332" actId="255"/>
          <ac:spMkLst>
            <pc:docMk/>
            <pc:sldMk cId="0" sldId="602"/>
            <ac:spMk id="5" creationId="{569F2F82-97C0-3BC3-7C1B-BE90BF8585D4}"/>
          </ac:spMkLst>
        </pc:spChg>
        <pc:spChg chg="add mod">
          <ac:chgData name="Petr Mach" userId="00c83827235990ce" providerId="LiveId" clId="{28B615E3-DD06-4C6D-B548-AF6FD940AB78}" dt="2023-09-18T11:40:22.832" v="332" actId="255"/>
          <ac:spMkLst>
            <pc:docMk/>
            <pc:sldMk cId="0" sldId="602"/>
            <ac:spMk id="6" creationId="{B3C27712-3FC3-22DF-306F-E3AF49342B99}"/>
          </ac:spMkLst>
        </pc:spChg>
        <pc:spChg chg="add mod">
          <ac:chgData name="Petr Mach" userId="00c83827235990ce" providerId="LiveId" clId="{28B615E3-DD06-4C6D-B548-AF6FD940AB78}" dt="2023-09-18T11:40:22.832" v="332" actId="255"/>
          <ac:spMkLst>
            <pc:docMk/>
            <pc:sldMk cId="0" sldId="602"/>
            <ac:spMk id="7" creationId="{37C51C00-B2E1-1F8F-862A-2848618D1BCD}"/>
          </ac:spMkLst>
        </pc:spChg>
        <pc:spChg chg="add mod">
          <ac:chgData name="Petr Mach" userId="00c83827235990ce" providerId="LiveId" clId="{28B615E3-DD06-4C6D-B548-AF6FD940AB78}" dt="2023-09-18T11:40:22.832" v="332" actId="255"/>
          <ac:spMkLst>
            <pc:docMk/>
            <pc:sldMk cId="0" sldId="602"/>
            <ac:spMk id="8" creationId="{1617980E-CE12-CCA1-F820-5D68B7081404}"/>
          </ac:spMkLst>
        </pc:spChg>
        <pc:spChg chg="add mod">
          <ac:chgData name="Petr Mach" userId="00c83827235990ce" providerId="LiveId" clId="{28B615E3-DD06-4C6D-B548-AF6FD940AB78}" dt="2023-09-18T11:40:22.832" v="332" actId="255"/>
          <ac:spMkLst>
            <pc:docMk/>
            <pc:sldMk cId="0" sldId="602"/>
            <ac:spMk id="9" creationId="{9F33B8F1-B633-60C0-962B-E569E0C00E6C}"/>
          </ac:spMkLst>
        </pc:spChg>
        <pc:spChg chg="add mod">
          <ac:chgData name="Petr Mach" userId="00c83827235990ce" providerId="LiveId" clId="{28B615E3-DD06-4C6D-B548-AF6FD940AB78}" dt="2023-09-18T11:40:22.832" v="332" actId="255"/>
          <ac:spMkLst>
            <pc:docMk/>
            <pc:sldMk cId="0" sldId="602"/>
            <ac:spMk id="10" creationId="{CE4FC568-D295-B834-C10E-2CF920519BA5}"/>
          </ac:spMkLst>
        </pc:spChg>
        <pc:spChg chg="add mod">
          <ac:chgData name="Petr Mach" userId="00c83827235990ce" providerId="LiveId" clId="{28B615E3-DD06-4C6D-B548-AF6FD940AB78}" dt="2023-09-18T11:40:22.832" v="332" actId="255"/>
          <ac:spMkLst>
            <pc:docMk/>
            <pc:sldMk cId="0" sldId="602"/>
            <ac:spMk id="11" creationId="{28F616FC-6F8C-1005-2100-87B71A09787C}"/>
          </ac:spMkLst>
        </pc:spChg>
        <pc:spChg chg="add mod">
          <ac:chgData name="Petr Mach" userId="00c83827235990ce" providerId="LiveId" clId="{28B615E3-DD06-4C6D-B548-AF6FD940AB78}" dt="2023-09-18T11:40:22.832" v="332" actId="255"/>
          <ac:spMkLst>
            <pc:docMk/>
            <pc:sldMk cId="0" sldId="602"/>
            <ac:spMk id="12" creationId="{BFBC0216-24F6-DB2D-DB28-2663A1D2FC7E}"/>
          </ac:spMkLst>
        </pc:spChg>
        <pc:spChg chg="add mod">
          <ac:chgData name="Petr Mach" userId="00c83827235990ce" providerId="LiveId" clId="{28B615E3-DD06-4C6D-B548-AF6FD940AB78}" dt="2023-09-18T11:40:22.832" v="332" actId="255"/>
          <ac:spMkLst>
            <pc:docMk/>
            <pc:sldMk cId="0" sldId="602"/>
            <ac:spMk id="13" creationId="{01890615-4AA0-B609-F69B-84236487425B}"/>
          </ac:spMkLst>
        </pc:spChg>
        <pc:spChg chg="add mod">
          <ac:chgData name="Petr Mach" userId="00c83827235990ce" providerId="LiveId" clId="{28B615E3-DD06-4C6D-B548-AF6FD940AB78}" dt="2023-09-18T11:40:22.832" v="332" actId="255"/>
          <ac:spMkLst>
            <pc:docMk/>
            <pc:sldMk cId="0" sldId="602"/>
            <ac:spMk id="14" creationId="{B6642524-F0C7-7B17-E3DF-0D2430893A6F}"/>
          </ac:spMkLst>
        </pc:spChg>
        <pc:spChg chg="add mod">
          <ac:chgData name="Petr Mach" userId="00c83827235990ce" providerId="LiveId" clId="{28B615E3-DD06-4C6D-B548-AF6FD940AB78}" dt="2023-09-18T11:40:22.832" v="332" actId="255"/>
          <ac:spMkLst>
            <pc:docMk/>
            <pc:sldMk cId="0" sldId="602"/>
            <ac:spMk id="15" creationId="{5C08DAAB-90C0-5F54-9A16-3E96185DC9D9}"/>
          </ac:spMkLst>
        </pc:spChg>
        <pc:spChg chg="add mod">
          <ac:chgData name="Petr Mach" userId="00c83827235990ce" providerId="LiveId" clId="{28B615E3-DD06-4C6D-B548-AF6FD940AB78}" dt="2023-09-18T11:40:22.832" v="332" actId="255"/>
          <ac:spMkLst>
            <pc:docMk/>
            <pc:sldMk cId="0" sldId="602"/>
            <ac:spMk id="16" creationId="{C11ACF59-B2E6-B130-A2FE-1D06C85DD7A9}"/>
          </ac:spMkLst>
        </pc:spChg>
        <pc:spChg chg="add mod">
          <ac:chgData name="Petr Mach" userId="00c83827235990ce" providerId="LiveId" clId="{28B615E3-DD06-4C6D-B548-AF6FD940AB78}" dt="2023-09-18T11:40:22.832" v="332" actId="255"/>
          <ac:spMkLst>
            <pc:docMk/>
            <pc:sldMk cId="0" sldId="602"/>
            <ac:spMk id="17" creationId="{AE4A599C-9683-AABF-DB12-883D56B0663F}"/>
          </ac:spMkLst>
        </pc:spChg>
        <pc:spChg chg="add mod">
          <ac:chgData name="Petr Mach" userId="00c83827235990ce" providerId="LiveId" clId="{28B615E3-DD06-4C6D-B548-AF6FD940AB78}" dt="2023-09-18T11:40:22.832" v="332" actId="255"/>
          <ac:spMkLst>
            <pc:docMk/>
            <pc:sldMk cId="0" sldId="602"/>
            <ac:spMk id="18" creationId="{4127DE78-DBA9-95A5-CDEB-E0765C49C7B7}"/>
          </ac:spMkLst>
        </pc:spChg>
        <pc:spChg chg="add mod">
          <ac:chgData name="Petr Mach" userId="00c83827235990ce" providerId="LiveId" clId="{28B615E3-DD06-4C6D-B548-AF6FD940AB78}" dt="2023-09-18T11:40:22.832" v="332" actId="255"/>
          <ac:spMkLst>
            <pc:docMk/>
            <pc:sldMk cId="0" sldId="602"/>
            <ac:spMk id="19" creationId="{B468A1E1-CAF2-86B5-170B-F306D95BE9D6}"/>
          </ac:spMkLst>
        </pc:spChg>
        <pc:spChg chg="add mod">
          <ac:chgData name="Petr Mach" userId="00c83827235990ce" providerId="LiveId" clId="{28B615E3-DD06-4C6D-B548-AF6FD940AB78}" dt="2023-09-18T11:40:22.832" v="332" actId="255"/>
          <ac:spMkLst>
            <pc:docMk/>
            <pc:sldMk cId="0" sldId="602"/>
            <ac:spMk id="20" creationId="{1F5CBB8D-D575-CB81-CEA5-CCD7652A6238}"/>
          </ac:spMkLst>
        </pc:spChg>
        <pc:spChg chg="add mod">
          <ac:chgData name="Petr Mach" userId="00c83827235990ce" providerId="LiveId" clId="{28B615E3-DD06-4C6D-B548-AF6FD940AB78}" dt="2023-09-18T11:40:22.832" v="332" actId="255"/>
          <ac:spMkLst>
            <pc:docMk/>
            <pc:sldMk cId="0" sldId="602"/>
            <ac:spMk id="21" creationId="{DAAF6E14-589B-76BB-762D-D7C7A2529A44}"/>
          </ac:spMkLst>
        </pc:spChg>
        <pc:spChg chg="add mod">
          <ac:chgData name="Petr Mach" userId="00c83827235990ce" providerId="LiveId" clId="{28B615E3-DD06-4C6D-B548-AF6FD940AB78}" dt="2023-09-18T11:40:22.832" v="332" actId="255"/>
          <ac:spMkLst>
            <pc:docMk/>
            <pc:sldMk cId="0" sldId="602"/>
            <ac:spMk id="27" creationId="{01DE5A4C-2DDD-67E0-7FA7-292697666B28}"/>
          </ac:spMkLst>
        </pc:spChg>
        <pc:spChg chg="add mod">
          <ac:chgData name="Petr Mach" userId="00c83827235990ce" providerId="LiveId" clId="{28B615E3-DD06-4C6D-B548-AF6FD940AB78}" dt="2023-09-18T11:40:22.832" v="332" actId="255"/>
          <ac:spMkLst>
            <pc:docMk/>
            <pc:sldMk cId="0" sldId="602"/>
            <ac:spMk id="28" creationId="{A12F8ADA-AC15-3A95-4932-39F4D21CB5AD}"/>
          </ac:spMkLst>
        </pc:spChg>
        <pc:spChg chg="add mod">
          <ac:chgData name="Petr Mach" userId="00c83827235990ce" providerId="LiveId" clId="{28B615E3-DD06-4C6D-B548-AF6FD940AB78}" dt="2023-09-18T11:40:22.832" v="332" actId="255"/>
          <ac:spMkLst>
            <pc:docMk/>
            <pc:sldMk cId="0" sldId="602"/>
            <ac:spMk id="31" creationId="{4546BE95-01CB-4A81-4994-E88811379928}"/>
          </ac:spMkLst>
        </pc:spChg>
        <pc:spChg chg="add mod">
          <ac:chgData name="Petr Mach" userId="00c83827235990ce" providerId="LiveId" clId="{28B615E3-DD06-4C6D-B548-AF6FD940AB78}" dt="2023-09-18T11:40:22.832" v="332" actId="255"/>
          <ac:spMkLst>
            <pc:docMk/>
            <pc:sldMk cId="0" sldId="602"/>
            <ac:spMk id="32" creationId="{B7B99870-8F53-327E-A377-5C4FB23844E9}"/>
          </ac:spMkLst>
        </pc:spChg>
        <pc:spChg chg="add mod">
          <ac:chgData name="Petr Mach" userId="00c83827235990ce" providerId="LiveId" clId="{28B615E3-DD06-4C6D-B548-AF6FD940AB78}" dt="2023-09-18T11:40:22.832" v="332" actId="255"/>
          <ac:spMkLst>
            <pc:docMk/>
            <pc:sldMk cId="0" sldId="602"/>
            <ac:spMk id="33" creationId="{8E900C8F-5FB3-2D00-E30D-2D7C6BF664A4}"/>
          </ac:spMkLst>
        </pc:spChg>
        <pc:grpChg chg="add mod">
          <ac:chgData name="Petr Mach" userId="00c83827235990ce" providerId="LiveId" clId="{28B615E3-DD06-4C6D-B548-AF6FD940AB78}" dt="2023-09-18T11:40:10.683" v="330" actId="14100"/>
          <ac:grpSpMkLst>
            <pc:docMk/>
            <pc:sldMk cId="0" sldId="602"/>
            <ac:grpSpMk id="3" creationId="{C4725F05-3215-083A-6F48-310F946B43E6}"/>
          </ac:grpSpMkLst>
        </pc:grpChg>
        <pc:picChg chg="del mod">
          <ac:chgData name="Petr Mach" userId="00c83827235990ce" providerId="LiveId" clId="{28B615E3-DD06-4C6D-B548-AF6FD940AB78}" dt="2023-09-18T11:39:57.680" v="327" actId="478"/>
          <ac:picMkLst>
            <pc:docMk/>
            <pc:sldMk cId="0" sldId="602"/>
            <ac:picMk id="4" creationId="{00000000-0000-0000-0000-000000000000}"/>
          </ac:picMkLst>
        </pc:picChg>
        <pc:cxnChg chg="add mod">
          <ac:chgData name="Petr Mach" userId="00c83827235990ce" providerId="LiveId" clId="{28B615E3-DD06-4C6D-B548-AF6FD940AB78}" dt="2023-09-18T11:40:04.689" v="328"/>
          <ac:cxnSpMkLst>
            <pc:docMk/>
            <pc:sldMk cId="0" sldId="602"/>
            <ac:cxnSpMk id="22" creationId="{67D5485C-F2D7-27E1-267E-493D891DD049}"/>
          </ac:cxnSpMkLst>
        </pc:cxnChg>
        <pc:cxnChg chg="add mod">
          <ac:chgData name="Petr Mach" userId="00c83827235990ce" providerId="LiveId" clId="{28B615E3-DD06-4C6D-B548-AF6FD940AB78}" dt="2023-09-18T11:40:04.689" v="328"/>
          <ac:cxnSpMkLst>
            <pc:docMk/>
            <pc:sldMk cId="0" sldId="602"/>
            <ac:cxnSpMk id="23" creationId="{EE47EEAD-B5FD-9162-9A04-4FCE5630CC0A}"/>
          </ac:cxnSpMkLst>
        </pc:cxnChg>
        <pc:cxnChg chg="add mod">
          <ac:chgData name="Petr Mach" userId="00c83827235990ce" providerId="LiveId" clId="{28B615E3-DD06-4C6D-B548-AF6FD940AB78}" dt="2023-09-18T11:40:04.689" v="328"/>
          <ac:cxnSpMkLst>
            <pc:docMk/>
            <pc:sldMk cId="0" sldId="602"/>
            <ac:cxnSpMk id="24" creationId="{9F4C5625-7341-BF46-5033-796C930BB7D9}"/>
          </ac:cxnSpMkLst>
        </pc:cxnChg>
        <pc:cxnChg chg="add mod">
          <ac:chgData name="Petr Mach" userId="00c83827235990ce" providerId="LiveId" clId="{28B615E3-DD06-4C6D-B548-AF6FD940AB78}" dt="2023-09-18T11:40:04.689" v="328"/>
          <ac:cxnSpMkLst>
            <pc:docMk/>
            <pc:sldMk cId="0" sldId="602"/>
            <ac:cxnSpMk id="25" creationId="{18DEB2DC-13F6-3C2E-5E05-D02F76C71BCF}"/>
          </ac:cxnSpMkLst>
        </pc:cxnChg>
        <pc:cxnChg chg="add mod">
          <ac:chgData name="Petr Mach" userId="00c83827235990ce" providerId="LiveId" clId="{28B615E3-DD06-4C6D-B548-AF6FD940AB78}" dt="2023-09-18T11:40:04.689" v="328"/>
          <ac:cxnSpMkLst>
            <pc:docMk/>
            <pc:sldMk cId="0" sldId="602"/>
            <ac:cxnSpMk id="26" creationId="{5D2C3435-E71E-317B-5AB1-D05E1D842206}"/>
          </ac:cxnSpMkLst>
        </pc:cxnChg>
        <pc:cxnChg chg="add mod">
          <ac:chgData name="Petr Mach" userId="00c83827235990ce" providerId="LiveId" clId="{28B615E3-DD06-4C6D-B548-AF6FD940AB78}" dt="2023-09-18T11:40:04.689" v="328"/>
          <ac:cxnSpMkLst>
            <pc:docMk/>
            <pc:sldMk cId="0" sldId="602"/>
            <ac:cxnSpMk id="29" creationId="{F9CECBE3-A9E4-5BDA-4466-4132B9FF85BB}"/>
          </ac:cxnSpMkLst>
        </pc:cxnChg>
        <pc:cxnChg chg="add mod">
          <ac:chgData name="Petr Mach" userId="00c83827235990ce" providerId="LiveId" clId="{28B615E3-DD06-4C6D-B548-AF6FD940AB78}" dt="2023-09-18T11:40:04.689" v="328"/>
          <ac:cxnSpMkLst>
            <pc:docMk/>
            <pc:sldMk cId="0" sldId="602"/>
            <ac:cxnSpMk id="30" creationId="{D919D860-DD27-F414-B9CB-C963C82B40C0}"/>
          </ac:cxnSpMkLst>
        </pc:cxnChg>
        <pc:cxnChg chg="add mod">
          <ac:chgData name="Petr Mach" userId="00c83827235990ce" providerId="LiveId" clId="{28B615E3-DD06-4C6D-B548-AF6FD940AB78}" dt="2023-09-18T11:40:04.689" v="328"/>
          <ac:cxnSpMkLst>
            <pc:docMk/>
            <pc:sldMk cId="0" sldId="602"/>
            <ac:cxnSpMk id="34" creationId="{57D6A23D-D0AB-2FC3-5DDE-C18ACC367C1C}"/>
          </ac:cxnSpMkLst>
        </pc:cxnChg>
        <pc:cxnChg chg="add mod">
          <ac:chgData name="Petr Mach" userId="00c83827235990ce" providerId="LiveId" clId="{28B615E3-DD06-4C6D-B548-AF6FD940AB78}" dt="2023-09-18T11:40:04.689" v="328"/>
          <ac:cxnSpMkLst>
            <pc:docMk/>
            <pc:sldMk cId="0" sldId="602"/>
            <ac:cxnSpMk id="35" creationId="{19EEA5A3-1E6E-0FB1-8CEB-E07EEC173AC9}"/>
          </ac:cxnSpMkLst>
        </pc:cxnChg>
        <pc:cxnChg chg="add mod">
          <ac:chgData name="Petr Mach" userId="00c83827235990ce" providerId="LiveId" clId="{28B615E3-DD06-4C6D-B548-AF6FD940AB78}" dt="2023-09-18T11:40:04.689" v="328"/>
          <ac:cxnSpMkLst>
            <pc:docMk/>
            <pc:sldMk cId="0" sldId="602"/>
            <ac:cxnSpMk id="36" creationId="{20A977C7-B5E1-FA96-9AEA-45DAACC131A3}"/>
          </ac:cxnSpMkLst>
        </pc:cxnChg>
        <pc:cxnChg chg="add mod">
          <ac:chgData name="Petr Mach" userId="00c83827235990ce" providerId="LiveId" clId="{28B615E3-DD06-4C6D-B548-AF6FD940AB78}" dt="2023-09-18T11:40:04.689" v="328"/>
          <ac:cxnSpMkLst>
            <pc:docMk/>
            <pc:sldMk cId="0" sldId="602"/>
            <ac:cxnSpMk id="37" creationId="{7071B68E-F263-4174-43BE-9F4E0A0E27FC}"/>
          </ac:cxnSpMkLst>
        </pc:cxnChg>
        <pc:cxnChg chg="add mod">
          <ac:chgData name="Petr Mach" userId="00c83827235990ce" providerId="LiveId" clId="{28B615E3-DD06-4C6D-B548-AF6FD940AB78}" dt="2023-09-18T11:40:04.689" v="328"/>
          <ac:cxnSpMkLst>
            <pc:docMk/>
            <pc:sldMk cId="0" sldId="602"/>
            <ac:cxnSpMk id="38" creationId="{3423B514-4C3D-7BB9-AC9D-8F5BC68C724C}"/>
          </ac:cxnSpMkLst>
        </pc:cxnChg>
        <pc:cxnChg chg="add mod">
          <ac:chgData name="Petr Mach" userId="00c83827235990ce" providerId="LiveId" clId="{28B615E3-DD06-4C6D-B548-AF6FD940AB78}" dt="2023-09-18T11:40:04.689" v="328"/>
          <ac:cxnSpMkLst>
            <pc:docMk/>
            <pc:sldMk cId="0" sldId="602"/>
            <ac:cxnSpMk id="39" creationId="{89700964-8B4F-65BC-94DE-E4C82E8F176A}"/>
          </ac:cxnSpMkLst>
        </pc:cxnChg>
        <pc:cxnChg chg="add mod">
          <ac:chgData name="Petr Mach" userId="00c83827235990ce" providerId="LiveId" clId="{28B615E3-DD06-4C6D-B548-AF6FD940AB78}" dt="2023-09-18T11:40:04.689" v="328"/>
          <ac:cxnSpMkLst>
            <pc:docMk/>
            <pc:sldMk cId="0" sldId="602"/>
            <ac:cxnSpMk id="40" creationId="{4D8D50EF-F0C6-D927-8968-D74311A7059E}"/>
          </ac:cxnSpMkLst>
        </pc:cxnChg>
      </pc:sldChg>
      <pc:sldChg chg="addSp delSp modSp mod">
        <pc:chgData name="Petr Mach" userId="00c83827235990ce" providerId="LiveId" clId="{28B615E3-DD06-4C6D-B548-AF6FD940AB78}" dt="2023-09-18T11:57:36.867" v="449" actId="255"/>
        <pc:sldMkLst>
          <pc:docMk/>
          <pc:sldMk cId="0" sldId="617"/>
        </pc:sldMkLst>
        <pc:spChg chg="mod">
          <ac:chgData name="Petr Mach" userId="00c83827235990ce" providerId="LiveId" clId="{28B615E3-DD06-4C6D-B548-AF6FD940AB78}" dt="2023-09-18T11:56:49.409" v="439" actId="20577"/>
          <ac:spMkLst>
            <pc:docMk/>
            <pc:sldMk cId="0" sldId="617"/>
            <ac:spMk id="2" creationId="{00000000-0000-0000-0000-000000000000}"/>
          </ac:spMkLst>
        </pc:spChg>
        <pc:spChg chg="add del">
          <ac:chgData name="Petr Mach" userId="00c83827235990ce" providerId="LiveId" clId="{28B615E3-DD06-4C6D-B548-AF6FD940AB78}" dt="2023-09-18T11:57:22.644" v="445" actId="478"/>
          <ac:spMkLst>
            <pc:docMk/>
            <pc:sldMk cId="0" sldId="617"/>
            <ac:spMk id="3" creationId="{29C2EFF1-9327-3C0F-4A54-0A8C8EFB2768}"/>
          </ac:spMkLst>
        </pc:spChg>
        <pc:spChg chg="add mod">
          <ac:chgData name="Petr Mach" userId="00c83827235990ce" providerId="LiveId" clId="{28B615E3-DD06-4C6D-B548-AF6FD940AB78}" dt="2023-09-18T11:57:36.867" v="449" actId="255"/>
          <ac:spMkLst>
            <pc:docMk/>
            <pc:sldMk cId="0" sldId="617"/>
            <ac:spMk id="4" creationId="{B7BA122F-12E8-2564-54E9-200158E5F0A6}"/>
          </ac:spMkLst>
        </pc:spChg>
        <pc:spChg chg="mod">
          <ac:chgData name="Petr Mach" userId="00c83827235990ce" providerId="LiveId" clId="{28B615E3-DD06-4C6D-B548-AF6FD940AB78}" dt="2023-09-18T11:57:11.905" v="443" actId="14100"/>
          <ac:spMkLst>
            <pc:docMk/>
            <pc:sldMk cId="0" sldId="617"/>
            <ac:spMk id="6" creationId="{CD601C6C-ECE3-4579-B81F-7E3450D410A5}"/>
          </ac:spMkLst>
        </pc:spChg>
        <pc:spChg chg="del">
          <ac:chgData name="Petr Mach" userId="00c83827235990ce" providerId="LiveId" clId="{28B615E3-DD06-4C6D-B548-AF6FD940AB78}" dt="2023-09-18T11:57:22.644" v="445" actId="478"/>
          <ac:spMkLst>
            <pc:docMk/>
            <pc:sldMk cId="0" sldId="617"/>
            <ac:spMk id="7" creationId="{7EFBDCD0-9E1C-4D13-BA23-EE23E7B5E585}"/>
          </ac:spMkLst>
        </pc:spChg>
      </pc:sldChg>
      <pc:sldChg chg="del">
        <pc:chgData name="Petr Mach" userId="00c83827235990ce" providerId="LiveId" clId="{28B615E3-DD06-4C6D-B548-AF6FD940AB78}" dt="2023-09-18T11:51:23.556" v="376" actId="47"/>
        <pc:sldMkLst>
          <pc:docMk/>
          <pc:sldMk cId="0" sldId="632"/>
        </pc:sldMkLst>
      </pc:sldChg>
      <pc:sldChg chg="addSp delSp modSp add mod">
        <pc:chgData name="Petr Mach" userId="00c83827235990ce" providerId="LiveId" clId="{28B615E3-DD06-4C6D-B548-AF6FD940AB78}" dt="2023-09-18T11:52:27.998" v="387" actId="6549"/>
        <pc:sldMkLst>
          <pc:docMk/>
          <pc:sldMk cId="3607707403" sldId="632"/>
        </pc:sldMkLst>
        <pc:spChg chg="mod">
          <ac:chgData name="Petr Mach" userId="00c83827235990ce" providerId="LiveId" clId="{28B615E3-DD06-4C6D-B548-AF6FD940AB78}" dt="2023-09-18T11:52:27.998" v="387" actId="6549"/>
          <ac:spMkLst>
            <pc:docMk/>
            <pc:sldMk cId="3607707403" sldId="632"/>
            <ac:spMk id="2" creationId="{00000000-0000-0000-0000-000000000000}"/>
          </ac:spMkLst>
        </pc:spChg>
        <pc:spChg chg="add mod">
          <ac:chgData name="Petr Mach" userId="00c83827235990ce" providerId="LiveId" clId="{28B615E3-DD06-4C6D-B548-AF6FD940AB78}" dt="2023-09-18T11:52:24.214" v="386" actId="14100"/>
          <ac:spMkLst>
            <pc:docMk/>
            <pc:sldMk cId="3607707403" sldId="632"/>
            <ac:spMk id="5" creationId="{2D33CC18-2762-8FA8-0B76-6BD1C4F5E4FD}"/>
          </ac:spMkLst>
        </pc:spChg>
        <pc:spChg chg="del mod">
          <ac:chgData name="Petr Mach" userId="00c83827235990ce" providerId="LiveId" clId="{28B615E3-DD06-4C6D-B548-AF6FD940AB78}" dt="2023-09-18T11:52:15.944" v="383" actId="478"/>
          <ac:spMkLst>
            <pc:docMk/>
            <pc:sldMk cId="3607707403" sldId="632"/>
            <ac:spMk id="7" creationId="{EC49017A-16F8-44E9-ABA5-354BFDAC4DD4}"/>
          </ac:spMkLst>
        </pc:spChg>
      </pc:sldChg>
      <pc:sldChg chg="delSp modSp mod">
        <pc:chgData name="Petr Mach" userId="00c83827235990ce" providerId="LiveId" clId="{28B615E3-DD06-4C6D-B548-AF6FD940AB78}" dt="2023-09-18T11:15:20.823" v="71" actId="113"/>
        <pc:sldMkLst>
          <pc:docMk/>
          <pc:sldMk cId="0" sldId="636"/>
        </pc:sldMkLst>
        <pc:spChg chg="mod">
          <ac:chgData name="Petr Mach" userId="00c83827235990ce" providerId="LiveId" clId="{28B615E3-DD06-4C6D-B548-AF6FD940AB78}" dt="2023-09-18T11:15:20.823" v="71" actId="113"/>
          <ac:spMkLst>
            <pc:docMk/>
            <pc:sldMk cId="0" sldId="636"/>
            <ac:spMk id="8" creationId="{2DAE56A0-EC20-4E24-B679-A62CCF7BA7AC}"/>
          </ac:spMkLst>
        </pc:spChg>
        <pc:picChg chg="del mod">
          <ac:chgData name="Petr Mach" userId="00c83827235990ce" providerId="LiveId" clId="{28B615E3-DD06-4C6D-B548-AF6FD940AB78}" dt="2023-09-18T11:15:11.013" v="69" actId="478"/>
          <ac:picMkLst>
            <pc:docMk/>
            <pc:sldMk cId="0" sldId="636"/>
            <ac:picMk id="1026" creationId="{34CEC01B-813C-4065-BC26-743B2D93FB19}"/>
          </ac:picMkLst>
        </pc:picChg>
      </pc:sldChg>
      <pc:sldChg chg="addSp delSp modSp mod">
        <pc:chgData name="Petr Mach" userId="00c83827235990ce" providerId="LiveId" clId="{28B615E3-DD06-4C6D-B548-AF6FD940AB78}" dt="2023-09-18T11:58:58.940" v="458" actId="1076"/>
        <pc:sldMkLst>
          <pc:docMk/>
          <pc:sldMk cId="0" sldId="655"/>
        </pc:sldMkLst>
        <pc:spChg chg="add del">
          <ac:chgData name="Petr Mach" userId="00c83827235990ce" providerId="LiveId" clId="{28B615E3-DD06-4C6D-B548-AF6FD940AB78}" dt="2023-09-18T11:58:38.933" v="452" actId="478"/>
          <ac:spMkLst>
            <pc:docMk/>
            <pc:sldMk cId="0" sldId="655"/>
            <ac:spMk id="3" creationId="{80DAC731-BF3C-801E-62E4-A00E2F345F0C}"/>
          </ac:spMkLst>
        </pc:spChg>
        <pc:spChg chg="del">
          <ac:chgData name="Petr Mach" userId="00c83827235990ce" providerId="LiveId" clId="{28B615E3-DD06-4C6D-B548-AF6FD940AB78}" dt="2023-09-18T11:58:38.933" v="452" actId="478"/>
          <ac:spMkLst>
            <pc:docMk/>
            <pc:sldMk cId="0" sldId="655"/>
            <ac:spMk id="4" creationId="{79A826D7-BA6D-479B-8E76-C3B286E9EFDD}"/>
          </ac:spMkLst>
        </pc:spChg>
        <pc:spChg chg="add mod">
          <ac:chgData name="Petr Mach" userId="00c83827235990ce" providerId="LiveId" clId="{28B615E3-DD06-4C6D-B548-AF6FD940AB78}" dt="2023-09-18T11:58:58.940" v="458" actId="1076"/>
          <ac:spMkLst>
            <pc:docMk/>
            <pc:sldMk cId="0" sldId="655"/>
            <ac:spMk id="5" creationId="{56CDC0B1-C179-2D24-9AB7-450C3548B994}"/>
          </ac:spMkLst>
        </pc:spChg>
        <pc:spChg chg="mod">
          <ac:chgData name="Petr Mach" userId="00c83827235990ce" providerId="LiveId" clId="{28B615E3-DD06-4C6D-B548-AF6FD940AB78}" dt="2023-09-18T11:58:56.316" v="457" actId="1076"/>
          <ac:spMkLst>
            <pc:docMk/>
            <pc:sldMk cId="0" sldId="655"/>
            <ac:spMk id="7" creationId="{05B9D198-F5EA-42AD-8073-BF89DBD129B1}"/>
          </ac:spMkLst>
        </pc:spChg>
      </pc:sldChg>
      <pc:sldChg chg="addSp delSp modSp mod">
        <pc:chgData name="Petr Mach" userId="00c83827235990ce" providerId="LiveId" clId="{28B615E3-DD06-4C6D-B548-AF6FD940AB78}" dt="2023-09-18T11:54:07.735" v="433" actId="255"/>
        <pc:sldMkLst>
          <pc:docMk/>
          <pc:sldMk cId="0" sldId="704"/>
        </pc:sldMkLst>
        <pc:spChg chg="mod">
          <ac:chgData name="Petr Mach" userId="00c83827235990ce" providerId="LiveId" clId="{28B615E3-DD06-4C6D-B548-AF6FD940AB78}" dt="2023-09-18T11:53:15.299" v="423" actId="20577"/>
          <ac:spMkLst>
            <pc:docMk/>
            <pc:sldMk cId="0" sldId="704"/>
            <ac:spMk id="2" creationId="{00000000-0000-0000-0000-000000000000}"/>
          </ac:spMkLst>
        </pc:spChg>
        <pc:spChg chg="add del">
          <ac:chgData name="Petr Mach" userId="00c83827235990ce" providerId="LiveId" clId="{28B615E3-DD06-4C6D-B548-AF6FD940AB78}" dt="2023-09-18T11:53:46.060" v="427"/>
          <ac:spMkLst>
            <pc:docMk/>
            <pc:sldMk cId="0" sldId="704"/>
            <ac:spMk id="3" creationId="{759AA843-09D3-D3CB-C456-D7B600B9135E}"/>
          </ac:spMkLst>
        </pc:spChg>
        <pc:spChg chg="mod">
          <ac:chgData name="Petr Mach" userId="00c83827235990ce" providerId="LiveId" clId="{28B615E3-DD06-4C6D-B548-AF6FD940AB78}" dt="2023-09-18T11:53:32.316" v="425" actId="14100"/>
          <ac:spMkLst>
            <pc:docMk/>
            <pc:sldMk cId="0" sldId="704"/>
            <ac:spMk id="4" creationId="{157EF4D1-FE70-48E4-BFE8-C254A7DE8EBB}"/>
          </ac:spMkLst>
        </pc:spChg>
        <pc:spChg chg="del mod">
          <ac:chgData name="Petr Mach" userId="00c83827235990ce" providerId="LiveId" clId="{28B615E3-DD06-4C6D-B548-AF6FD940AB78}" dt="2023-09-18T11:53:47.964" v="429" actId="478"/>
          <ac:spMkLst>
            <pc:docMk/>
            <pc:sldMk cId="0" sldId="704"/>
            <ac:spMk id="5" creationId="{66421219-9C92-40F1-90FA-6667AA1D6868}"/>
          </ac:spMkLst>
        </pc:spChg>
        <pc:spChg chg="add mod">
          <ac:chgData name="Petr Mach" userId="00c83827235990ce" providerId="LiveId" clId="{28B615E3-DD06-4C6D-B548-AF6FD940AB78}" dt="2023-09-18T11:54:07.735" v="433" actId="255"/>
          <ac:spMkLst>
            <pc:docMk/>
            <pc:sldMk cId="0" sldId="704"/>
            <ac:spMk id="6" creationId="{402BCEE3-041F-69AF-F053-E45C33744C3E}"/>
          </ac:spMkLst>
        </pc:spChg>
      </pc:sldChg>
      <pc:sldChg chg="del">
        <pc:chgData name="Petr Mach" userId="00c83827235990ce" providerId="LiveId" clId="{28B615E3-DD06-4C6D-B548-AF6FD940AB78}" dt="2023-09-18T11:51:23.556" v="376" actId="47"/>
        <pc:sldMkLst>
          <pc:docMk/>
          <pc:sldMk cId="109781648" sldId="742"/>
        </pc:sldMkLst>
      </pc:sldChg>
      <pc:sldChg chg="add">
        <pc:chgData name="Petr Mach" userId="00c83827235990ce" providerId="LiveId" clId="{28B615E3-DD06-4C6D-B548-AF6FD940AB78}" dt="2023-09-18T11:51:42.827" v="377"/>
        <pc:sldMkLst>
          <pc:docMk/>
          <pc:sldMk cId="2387215996" sldId="742"/>
        </pc:sldMkLst>
      </pc:sldChg>
      <pc:sldChg chg="del">
        <pc:chgData name="Petr Mach" userId="00c83827235990ce" providerId="LiveId" clId="{28B615E3-DD06-4C6D-B548-AF6FD940AB78}" dt="2023-09-18T11:51:23.556" v="376" actId="47"/>
        <pc:sldMkLst>
          <pc:docMk/>
          <pc:sldMk cId="533706676" sldId="743"/>
        </pc:sldMkLst>
      </pc:sldChg>
      <pc:sldChg chg="add">
        <pc:chgData name="Petr Mach" userId="00c83827235990ce" providerId="LiveId" clId="{28B615E3-DD06-4C6D-B548-AF6FD940AB78}" dt="2023-09-18T11:51:42.827" v="377"/>
        <pc:sldMkLst>
          <pc:docMk/>
          <pc:sldMk cId="559813642" sldId="743"/>
        </pc:sldMkLst>
      </pc:sldChg>
      <pc:sldChg chg="del">
        <pc:chgData name="Petr Mach" userId="00c83827235990ce" providerId="LiveId" clId="{28B615E3-DD06-4C6D-B548-AF6FD940AB78}" dt="2023-09-18T11:51:23.556" v="376" actId="47"/>
        <pc:sldMkLst>
          <pc:docMk/>
          <pc:sldMk cId="2315449431" sldId="744"/>
        </pc:sldMkLst>
      </pc:sldChg>
      <pc:sldChg chg="add">
        <pc:chgData name="Petr Mach" userId="00c83827235990ce" providerId="LiveId" clId="{28B615E3-DD06-4C6D-B548-AF6FD940AB78}" dt="2023-09-18T11:51:42.827" v="377"/>
        <pc:sldMkLst>
          <pc:docMk/>
          <pc:sldMk cId="3452661629" sldId="744"/>
        </pc:sldMkLst>
      </pc:sldChg>
      <pc:sldChg chg="del">
        <pc:chgData name="Petr Mach" userId="00c83827235990ce" providerId="LiveId" clId="{28B615E3-DD06-4C6D-B548-AF6FD940AB78}" dt="2023-09-18T11:51:23.556" v="376" actId="47"/>
        <pc:sldMkLst>
          <pc:docMk/>
          <pc:sldMk cId="514535575" sldId="745"/>
        </pc:sldMkLst>
      </pc:sldChg>
      <pc:sldChg chg="add">
        <pc:chgData name="Petr Mach" userId="00c83827235990ce" providerId="LiveId" clId="{28B615E3-DD06-4C6D-B548-AF6FD940AB78}" dt="2023-09-18T11:51:42.827" v="377"/>
        <pc:sldMkLst>
          <pc:docMk/>
          <pc:sldMk cId="1339802547" sldId="745"/>
        </pc:sldMkLst>
      </pc:sldChg>
      <pc:sldChg chg="del">
        <pc:chgData name="Petr Mach" userId="00c83827235990ce" providerId="LiveId" clId="{28B615E3-DD06-4C6D-B548-AF6FD940AB78}" dt="2023-09-18T11:51:23.556" v="376" actId="47"/>
        <pc:sldMkLst>
          <pc:docMk/>
          <pc:sldMk cId="1328247767" sldId="746"/>
        </pc:sldMkLst>
      </pc:sldChg>
      <pc:sldChg chg="add">
        <pc:chgData name="Petr Mach" userId="00c83827235990ce" providerId="LiveId" clId="{28B615E3-DD06-4C6D-B548-AF6FD940AB78}" dt="2023-09-18T11:51:42.827" v="377"/>
        <pc:sldMkLst>
          <pc:docMk/>
          <pc:sldMk cId="1659478189" sldId="746"/>
        </pc:sldMkLst>
      </pc:sldChg>
      <pc:sldChg chg="add">
        <pc:chgData name="Petr Mach" userId="00c83827235990ce" providerId="LiveId" clId="{28B615E3-DD06-4C6D-B548-AF6FD940AB78}" dt="2023-09-18T11:51:42.827" v="377"/>
        <pc:sldMkLst>
          <pc:docMk/>
          <pc:sldMk cId="999568198" sldId="747"/>
        </pc:sldMkLst>
      </pc:sldChg>
      <pc:sldChg chg="del">
        <pc:chgData name="Petr Mach" userId="00c83827235990ce" providerId="LiveId" clId="{28B615E3-DD06-4C6D-B548-AF6FD940AB78}" dt="2023-09-18T11:51:23.556" v="376" actId="47"/>
        <pc:sldMkLst>
          <pc:docMk/>
          <pc:sldMk cId="3299258887" sldId="747"/>
        </pc:sldMkLst>
      </pc:sldChg>
      <pc:sldChg chg="add">
        <pc:chgData name="Petr Mach" userId="00c83827235990ce" providerId="LiveId" clId="{28B615E3-DD06-4C6D-B548-AF6FD940AB78}" dt="2023-09-18T11:51:42.827" v="377"/>
        <pc:sldMkLst>
          <pc:docMk/>
          <pc:sldMk cId="1905029637" sldId="793"/>
        </pc:sldMkLst>
      </pc:sldChg>
      <pc:sldChg chg="del">
        <pc:chgData name="Petr Mach" userId="00c83827235990ce" providerId="LiveId" clId="{28B615E3-DD06-4C6D-B548-AF6FD940AB78}" dt="2023-09-18T11:51:23.556" v="376" actId="47"/>
        <pc:sldMkLst>
          <pc:docMk/>
          <pc:sldMk cId="3195610325" sldId="793"/>
        </pc:sldMkLst>
      </pc:sldChg>
      <pc:sldChg chg="add">
        <pc:chgData name="Petr Mach" userId="00c83827235990ce" providerId="LiveId" clId="{28B615E3-DD06-4C6D-B548-AF6FD940AB78}" dt="2023-09-18T11:51:42.827" v="377"/>
        <pc:sldMkLst>
          <pc:docMk/>
          <pc:sldMk cId="2234134288" sldId="797"/>
        </pc:sldMkLst>
      </pc:sldChg>
      <pc:sldChg chg="del">
        <pc:chgData name="Petr Mach" userId="00c83827235990ce" providerId="LiveId" clId="{28B615E3-DD06-4C6D-B548-AF6FD940AB78}" dt="2023-09-18T11:51:23.556" v="376" actId="47"/>
        <pc:sldMkLst>
          <pc:docMk/>
          <pc:sldMk cId="3238670360" sldId="797"/>
        </pc:sldMkLst>
      </pc:sldChg>
      <pc:sldChg chg="add">
        <pc:chgData name="Petr Mach" userId="00c83827235990ce" providerId="LiveId" clId="{28B615E3-DD06-4C6D-B548-AF6FD940AB78}" dt="2023-09-18T11:51:42.827" v="377"/>
        <pc:sldMkLst>
          <pc:docMk/>
          <pc:sldMk cId="2826133818" sldId="799"/>
        </pc:sldMkLst>
      </pc:sldChg>
      <pc:sldChg chg="del">
        <pc:chgData name="Petr Mach" userId="00c83827235990ce" providerId="LiveId" clId="{28B615E3-DD06-4C6D-B548-AF6FD940AB78}" dt="2023-09-18T11:51:23.556" v="376" actId="47"/>
        <pc:sldMkLst>
          <pc:docMk/>
          <pc:sldMk cId="3459055137" sldId="799"/>
        </pc:sldMkLst>
      </pc:sldChg>
      <pc:sldChg chg="modSp mod">
        <pc:chgData name="Petr Mach" userId="00c83827235990ce" providerId="LiveId" clId="{28B615E3-DD06-4C6D-B548-AF6FD940AB78}" dt="2023-09-18T11:16:24.012" v="103" actId="20577"/>
        <pc:sldMkLst>
          <pc:docMk/>
          <pc:sldMk cId="4016041266" sldId="802"/>
        </pc:sldMkLst>
        <pc:spChg chg="mod">
          <ac:chgData name="Petr Mach" userId="00c83827235990ce" providerId="LiveId" clId="{28B615E3-DD06-4C6D-B548-AF6FD940AB78}" dt="2023-09-18T11:16:24.012" v="103" actId="20577"/>
          <ac:spMkLst>
            <pc:docMk/>
            <pc:sldMk cId="4016041266" sldId="802"/>
            <ac:spMk id="3" creationId="{49BCA5E5-9B38-44FF-B386-465B47B20945}"/>
          </ac:spMkLst>
        </pc:spChg>
      </pc:sldChg>
      <pc:sldChg chg="modSp mod">
        <pc:chgData name="Petr Mach" userId="00c83827235990ce" providerId="LiveId" clId="{28B615E3-DD06-4C6D-B548-AF6FD940AB78}" dt="2023-09-18T11:20:19.829" v="268" actId="20577"/>
        <pc:sldMkLst>
          <pc:docMk/>
          <pc:sldMk cId="1191509370" sldId="803"/>
        </pc:sldMkLst>
        <pc:spChg chg="mod">
          <ac:chgData name="Petr Mach" userId="00c83827235990ce" providerId="LiveId" clId="{28B615E3-DD06-4C6D-B548-AF6FD940AB78}" dt="2023-09-18T11:19:56.431" v="265" actId="20577"/>
          <ac:spMkLst>
            <pc:docMk/>
            <pc:sldMk cId="1191509370" sldId="803"/>
            <ac:spMk id="2" creationId="{0D780534-9A80-464A-B95A-6EDB44ADE18D}"/>
          </ac:spMkLst>
        </pc:spChg>
        <pc:spChg chg="mod">
          <ac:chgData name="Petr Mach" userId="00c83827235990ce" providerId="LiveId" clId="{28B615E3-DD06-4C6D-B548-AF6FD940AB78}" dt="2023-09-18T11:20:08.548" v="266"/>
          <ac:spMkLst>
            <pc:docMk/>
            <pc:sldMk cId="1191509370" sldId="803"/>
            <ac:spMk id="6" creationId="{F43B67ED-A05F-427E-ABAD-1F7848BF115C}"/>
          </ac:spMkLst>
        </pc:spChg>
        <pc:spChg chg="mod">
          <ac:chgData name="Petr Mach" userId="00c83827235990ce" providerId="LiveId" clId="{28B615E3-DD06-4C6D-B548-AF6FD940AB78}" dt="2023-09-18T11:20:19.829" v="268" actId="20577"/>
          <ac:spMkLst>
            <pc:docMk/>
            <pc:sldMk cId="1191509370" sldId="803"/>
            <ac:spMk id="7" creationId="{EE72406B-F196-4CFD-BF96-E7DA55151D98}"/>
          </ac:spMkLst>
        </pc:spChg>
      </pc:sldChg>
      <pc:sldChg chg="addSp delSp modSp del mod">
        <pc:chgData name="Petr Mach" userId="00c83827235990ce" providerId="LiveId" clId="{28B615E3-DD06-4C6D-B548-AF6FD940AB78}" dt="2023-09-18T11:54:47.924" v="434" actId="47"/>
        <pc:sldMkLst>
          <pc:docMk/>
          <pc:sldMk cId="1197976043" sldId="916"/>
        </pc:sldMkLst>
        <pc:spChg chg="mod">
          <ac:chgData name="Petr Mach" userId="00c83827235990ce" providerId="LiveId" clId="{28B615E3-DD06-4C6D-B548-AF6FD940AB78}" dt="2023-09-18T11:48:06.789" v="347" actId="20577"/>
          <ac:spMkLst>
            <pc:docMk/>
            <pc:sldMk cId="1197976043" sldId="916"/>
            <ac:spMk id="2" creationId="{E0DC7FC2-0689-40E2-9A8B-5649C5D5771D}"/>
          </ac:spMkLst>
        </pc:spChg>
        <pc:spChg chg="add del">
          <ac:chgData name="Petr Mach" userId="00c83827235990ce" providerId="LiveId" clId="{28B615E3-DD06-4C6D-B548-AF6FD940AB78}" dt="2023-09-18T11:49:50.216" v="366"/>
          <ac:spMkLst>
            <pc:docMk/>
            <pc:sldMk cId="1197976043" sldId="916"/>
            <ac:spMk id="3" creationId="{8C47DF15-0B01-D8A0-B1CC-ED023BEA1E2F}"/>
          </ac:spMkLst>
        </pc:spChg>
        <pc:spChg chg="add del">
          <ac:chgData name="Petr Mach" userId="00c83827235990ce" providerId="LiveId" clId="{28B615E3-DD06-4C6D-B548-AF6FD940AB78}" dt="2023-09-18T11:49:55.285" v="368"/>
          <ac:spMkLst>
            <pc:docMk/>
            <pc:sldMk cId="1197976043" sldId="916"/>
            <ac:spMk id="4" creationId="{8DAA2A67-727B-462B-F411-A086D8405C35}"/>
          </ac:spMkLst>
        </pc:spChg>
        <pc:spChg chg="add mod">
          <ac:chgData name="Petr Mach" userId="00c83827235990ce" providerId="LiveId" clId="{28B615E3-DD06-4C6D-B548-AF6FD940AB78}" dt="2023-09-18T11:50:25.891" v="374" actId="255"/>
          <ac:spMkLst>
            <pc:docMk/>
            <pc:sldMk cId="1197976043" sldId="916"/>
            <ac:spMk id="5" creationId="{49F73A07-055A-C53E-12D6-5EA37F72EDC5}"/>
          </ac:spMkLst>
        </pc:spChg>
        <pc:spChg chg="mod">
          <ac:chgData name="Petr Mach" userId="00c83827235990ce" providerId="LiveId" clId="{28B615E3-DD06-4C6D-B548-AF6FD940AB78}" dt="2023-09-18T11:49:37.425" v="364" actId="1076"/>
          <ac:spMkLst>
            <pc:docMk/>
            <pc:sldMk cId="1197976043" sldId="916"/>
            <ac:spMk id="6" creationId="{CED6DCED-0B9D-42EA-9FCA-035566280C86}"/>
          </ac:spMkLst>
        </pc:spChg>
        <pc:spChg chg="del">
          <ac:chgData name="Petr Mach" userId="00c83827235990ce" providerId="LiveId" clId="{28B615E3-DD06-4C6D-B548-AF6FD940AB78}" dt="2023-09-18T11:50:08.572" v="369" actId="478"/>
          <ac:spMkLst>
            <pc:docMk/>
            <pc:sldMk cId="1197976043" sldId="916"/>
            <ac:spMk id="7" creationId="{1A66F2A2-D04E-4B15-A288-9273227DEFB7}"/>
          </ac:spMkLst>
        </pc:spChg>
      </pc:sldChg>
      <pc:sldChg chg="modSp add mod">
        <pc:chgData name="Petr Mach" userId="00c83827235990ce" providerId="LiveId" clId="{28B615E3-DD06-4C6D-B548-AF6FD940AB78}" dt="2023-09-18T11:55:23.588" v="438"/>
        <pc:sldMkLst>
          <pc:docMk/>
          <pc:sldMk cId="1801576397" sldId="916"/>
        </pc:sldMkLst>
        <pc:spChg chg="mod">
          <ac:chgData name="Petr Mach" userId="00c83827235990ce" providerId="LiveId" clId="{28B615E3-DD06-4C6D-B548-AF6FD940AB78}" dt="2023-09-18T11:55:23.588" v="438"/>
          <ac:spMkLst>
            <pc:docMk/>
            <pc:sldMk cId="1801576397" sldId="916"/>
            <ac:spMk id="6" creationId="{CED6DCED-0B9D-42EA-9FCA-035566280C86}"/>
          </ac:spMkLst>
        </pc:spChg>
      </pc:sldChg>
      <pc:sldChg chg="del">
        <pc:chgData name="Petr Mach" userId="00c83827235990ce" providerId="LiveId" clId="{28B615E3-DD06-4C6D-B548-AF6FD940AB78}" dt="2023-09-18T11:51:23.556" v="376" actId="47"/>
        <pc:sldMkLst>
          <pc:docMk/>
          <pc:sldMk cId="2936884809" sldId="972"/>
        </pc:sldMkLst>
      </pc:sldChg>
      <pc:sldChg chg="add">
        <pc:chgData name="Petr Mach" userId="00c83827235990ce" providerId="LiveId" clId="{28B615E3-DD06-4C6D-B548-AF6FD940AB78}" dt="2023-09-18T11:51:42.827" v="377"/>
        <pc:sldMkLst>
          <pc:docMk/>
          <pc:sldMk cId="3076712797" sldId="972"/>
        </pc:sldMkLst>
      </pc:sldChg>
      <pc:sldChg chg="add">
        <pc:chgData name="Petr Mach" userId="00c83827235990ce" providerId="LiveId" clId="{28B615E3-DD06-4C6D-B548-AF6FD940AB78}" dt="2023-09-18T11:51:42.827" v="377"/>
        <pc:sldMkLst>
          <pc:docMk/>
          <pc:sldMk cId="2590866166" sldId="973"/>
        </pc:sldMkLst>
      </pc:sldChg>
      <pc:sldChg chg="del">
        <pc:chgData name="Petr Mach" userId="00c83827235990ce" providerId="LiveId" clId="{28B615E3-DD06-4C6D-B548-AF6FD940AB78}" dt="2023-09-18T11:51:23.556" v="376" actId="47"/>
        <pc:sldMkLst>
          <pc:docMk/>
          <pc:sldMk cId="3971894287" sldId="973"/>
        </pc:sldMkLst>
      </pc:sldChg>
      <pc:sldChg chg="del">
        <pc:chgData name="Petr Mach" userId="00c83827235990ce" providerId="LiveId" clId="{28B615E3-DD06-4C6D-B548-AF6FD940AB78}" dt="2023-09-18T11:51:23.556" v="376" actId="47"/>
        <pc:sldMkLst>
          <pc:docMk/>
          <pc:sldMk cId="394371303" sldId="974"/>
        </pc:sldMkLst>
      </pc:sldChg>
      <pc:sldChg chg="add">
        <pc:chgData name="Petr Mach" userId="00c83827235990ce" providerId="LiveId" clId="{28B615E3-DD06-4C6D-B548-AF6FD940AB78}" dt="2023-09-18T11:51:42.827" v="377"/>
        <pc:sldMkLst>
          <pc:docMk/>
          <pc:sldMk cId="1118683717" sldId="974"/>
        </pc:sldMkLst>
      </pc:sldChg>
      <pc:sldChg chg="del">
        <pc:chgData name="Petr Mach" userId="00c83827235990ce" providerId="LiveId" clId="{28B615E3-DD06-4C6D-B548-AF6FD940AB78}" dt="2023-09-18T11:51:23.556" v="376" actId="47"/>
        <pc:sldMkLst>
          <pc:docMk/>
          <pc:sldMk cId="569863910" sldId="976"/>
        </pc:sldMkLst>
      </pc:sldChg>
      <pc:sldChg chg="add">
        <pc:chgData name="Petr Mach" userId="00c83827235990ce" providerId="LiveId" clId="{28B615E3-DD06-4C6D-B548-AF6FD940AB78}" dt="2023-09-18T11:51:42.827" v="377"/>
        <pc:sldMkLst>
          <pc:docMk/>
          <pc:sldMk cId="2655420792" sldId="976"/>
        </pc:sldMkLst>
      </pc:sldChg>
      <pc:sldChg chg="add">
        <pc:chgData name="Petr Mach" userId="00c83827235990ce" providerId="LiveId" clId="{28B615E3-DD06-4C6D-B548-AF6FD940AB78}" dt="2023-09-18T11:51:42.827" v="377"/>
        <pc:sldMkLst>
          <pc:docMk/>
          <pc:sldMk cId="2249741711" sldId="977"/>
        </pc:sldMkLst>
      </pc:sldChg>
      <pc:sldChg chg="del">
        <pc:chgData name="Petr Mach" userId="00c83827235990ce" providerId="LiveId" clId="{28B615E3-DD06-4C6D-B548-AF6FD940AB78}" dt="2023-09-18T11:51:23.556" v="376" actId="47"/>
        <pc:sldMkLst>
          <pc:docMk/>
          <pc:sldMk cId="2787356802" sldId="977"/>
        </pc:sldMkLst>
      </pc:sldChg>
      <pc:sldChg chg="modSp mod">
        <pc:chgData name="Petr Mach" userId="00c83827235990ce" providerId="LiveId" clId="{28B615E3-DD06-4C6D-B548-AF6FD940AB78}" dt="2023-09-18T11:18:26.585" v="232"/>
        <pc:sldMkLst>
          <pc:docMk/>
          <pc:sldMk cId="2389230973" sldId="1008"/>
        </pc:sldMkLst>
        <pc:spChg chg="mod">
          <ac:chgData name="Petr Mach" userId="00c83827235990ce" providerId="LiveId" clId="{28B615E3-DD06-4C6D-B548-AF6FD940AB78}" dt="2023-09-18T11:18:17.925" v="231"/>
          <ac:spMkLst>
            <pc:docMk/>
            <pc:sldMk cId="2389230973" sldId="1008"/>
            <ac:spMk id="4" creationId="{8ED97062-0683-4290-9613-67E0845AD905}"/>
          </ac:spMkLst>
        </pc:spChg>
        <pc:spChg chg="mod">
          <ac:chgData name="Petr Mach" userId="00c83827235990ce" providerId="LiveId" clId="{28B615E3-DD06-4C6D-B548-AF6FD940AB78}" dt="2023-09-18T11:18:26.585" v="232"/>
          <ac:spMkLst>
            <pc:docMk/>
            <pc:sldMk cId="2389230973" sldId="1008"/>
            <ac:spMk id="7" creationId="{43FE4999-9176-4AE8-BFD8-F591CBD2A6A3}"/>
          </ac:spMkLst>
        </pc:spChg>
      </pc:sldChg>
      <pc:sldChg chg="modSp mod">
        <pc:chgData name="Petr Mach" userId="00c83827235990ce" providerId="LiveId" clId="{28B615E3-DD06-4C6D-B548-AF6FD940AB78}" dt="2023-09-18T11:13:49.605" v="16" actId="20577"/>
        <pc:sldMkLst>
          <pc:docMk/>
          <pc:sldMk cId="2995255316" sldId="1010"/>
        </pc:sldMkLst>
        <pc:spChg chg="mod">
          <ac:chgData name="Petr Mach" userId="00c83827235990ce" providerId="LiveId" clId="{28B615E3-DD06-4C6D-B548-AF6FD940AB78}" dt="2023-09-18T11:13:49.605" v="16" actId="20577"/>
          <ac:spMkLst>
            <pc:docMk/>
            <pc:sldMk cId="2995255316" sldId="1010"/>
            <ac:spMk id="3" creationId="{00000000-0000-0000-0000-000000000000}"/>
          </ac:spMkLst>
        </pc:spChg>
      </pc:sldChg>
      <pc:sldChg chg="modSp mod">
        <pc:chgData name="Petr Mach" userId="00c83827235990ce" providerId="LiveId" clId="{28B615E3-DD06-4C6D-B548-AF6FD940AB78}" dt="2023-09-18T11:15:40.266" v="93" actId="20577"/>
        <pc:sldMkLst>
          <pc:docMk/>
          <pc:sldMk cId="2211081536" sldId="1023"/>
        </pc:sldMkLst>
        <pc:spChg chg="mod">
          <ac:chgData name="Petr Mach" userId="00c83827235990ce" providerId="LiveId" clId="{28B615E3-DD06-4C6D-B548-AF6FD940AB78}" dt="2023-09-18T11:15:40.266" v="93" actId="20577"/>
          <ac:spMkLst>
            <pc:docMk/>
            <pc:sldMk cId="2211081536" sldId="1023"/>
            <ac:spMk id="3" creationId="{FE784CEC-F32A-48B6-A095-0DD857E02F5D}"/>
          </ac:spMkLst>
        </pc:spChg>
      </pc:sldChg>
      <pc:sldChg chg="ord">
        <pc:chgData name="Petr Mach" userId="00c83827235990ce" providerId="LiveId" clId="{28B615E3-DD06-4C6D-B548-AF6FD940AB78}" dt="2023-09-18T11:55:05.463" v="437"/>
        <pc:sldMkLst>
          <pc:docMk/>
          <pc:sldMk cId="483821101" sldId="1057"/>
        </pc:sldMkLst>
      </pc:sldChg>
      <pc:sldChg chg="addSp delSp modSp mod">
        <pc:chgData name="Petr Mach" userId="00c83827235990ce" providerId="LiveId" clId="{28B615E3-DD06-4C6D-B548-AF6FD940AB78}" dt="2023-09-18T11:25:20.157" v="299" actId="1076"/>
        <pc:sldMkLst>
          <pc:docMk/>
          <pc:sldMk cId="4100379785" sldId="1076"/>
        </pc:sldMkLst>
        <pc:spChg chg="add del">
          <ac:chgData name="Petr Mach" userId="00c83827235990ce" providerId="LiveId" clId="{28B615E3-DD06-4C6D-B548-AF6FD940AB78}" dt="2023-09-18T11:24:36.680" v="298" actId="478"/>
          <ac:spMkLst>
            <pc:docMk/>
            <pc:sldMk cId="4100379785" sldId="1076"/>
            <ac:spMk id="3" creationId="{39C7AD75-EB8E-1746-71B3-093699F16DE5}"/>
          </ac:spMkLst>
        </pc:spChg>
        <pc:spChg chg="add mod">
          <ac:chgData name="Petr Mach" userId="00c83827235990ce" providerId="LiveId" clId="{28B615E3-DD06-4C6D-B548-AF6FD940AB78}" dt="2023-09-18T11:25:20.157" v="299" actId="1076"/>
          <ac:spMkLst>
            <pc:docMk/>
            <pc:sldMk cId="4100379785" sldId="1076"/>
            <ac:spMk id="4" creationId="{209756BB-0B59-2FA0-1D9D-4F25A07D32CA}"/>
          </ac:spMkLst>
        </pc:spChg>
        <pc:spChg chg="del mod">
          <ac:chgData name="Petr Mach" userId="00c83827235990ce" providerId="LiveId" clId="{28B615E3-DD06-4C6D-B548-AF6FD940AB78}" dt="2023-09-18T11:24:17.940" v="294" actId="478"/>
          <ac:spMkLst>
            <pc:docMk/>
            <pc:sldMk cId="4100379785" sldId="1076"/>
            <ac:spMk id="8" creationId="{483C9A4F-9600-46F8-A518-08949AA6A1DB}"/>
          </ac:spMkLst>
        </pc:spChg>
      </pc:sldChg>
      <pc:sldChg chg="add">
        <pc:chgData name="Petr Mach" userId="00c83827235990ce" providerId="LiveId" clId="{28B615E3-DD06-4C6D-B548-AF6FD940AB78}" dt="2023-09-18T11:51:42.827" v="377"/>
        <pc:sldMkLst>
          <pc:docMk/>
          <pc:sldMk cId="2245359954" sldId="1123"/>
        </pc:sldMkLst>
      </pc:sldChg>
      <pc:sldChg chg="del">
        <pc:chgData name="Petr Mach" userId="00c83827235990ce" providerId="LiveId" clId="{28B615E3-DD06-4C6D-B548-AF6FD940AB78}" dt="2023-09-18T11:51:23.556" v="376" actId="47"/>
        <pc:sldMkLst>
          <pc:docMk/>
          <pc:sldMk cId="2707648395" sldId="1123"/>
        </pc:sldMkLst>
      </pc:sldChg>
      <pc:sldChg chg="del">
        <pc:chgData name="Petr Mach" userId="00c83827235990ce" providerId="LiveId" clId="{28B615E3-DD06-4C6D-B548-AF6FD940AB78}" dt="2023-09-18T11:51:23.556" v="376" actId="47"/>
        <pc:sldMkLst>
          <pc:docMk/>
          <pc:sldMk cId="65952536" sldId="1125"/>
        </pc:sldMkLst>
      </pc:sldChg>
      <pc:sldChg chg="add">
        <pc:chgData name="Petr Mach" userId="00c83827235990ce" providerId="LiveId" clId="{28B615E3-DD06-4C6D-B548-AF6FD940AB78}" dt="2023-09-18T11:51:42.827" v="377"/>
        <pc:sldMkLst>
          <pc:docMk/>
          <pc:sldMk cId="3810850786" sldId="1125"/>
        </pc:sldMkLst>
      </pc:sldChg>
      <pc:sldChg chg="del">
        <pc:chgData name="Petr Mach" userId="00c83827235990ce" providerId="LiveId" clId="{28B615E3-DD06-4C6D-B548-AF6FD940AB78}" dt="2023-09-18T11:51:23.556" v="376" actId="47"/>
        <pc:sldMkLst>
          <pc:docMk/>
          <pc:sldMk cId="2507836539" sldId="1127"/>
        </pc:sldMkLst>
      </pc:sldChg>
      <pc:sldChg chg="add">
        <pc:chgData name="Petr Mach" userId="00c83827235990ce" providerId="LiveId" clId="{28B615E3-DD06-4C6D-B548-AF6FD940AB78}" dt="2023-09-18T11:51:42.827" v="377"/>
        <pc:sldMkLst>
          <pc:docMk/>
          <pc:sldMk cId="4095854790" sldId="1127"/>
        </pc:sldMkLst>
      </pc:sldChg>
      <pc:sldChg chg="add">
        <pc:chgData name="Petr Mach" userId="00c83827235990ce" providerId="LiveId" clId="{28B615E3-DD06-4C6D-B548-AF6FD940AB78}" dt="2023-09-18T11:18:54.788" v="235"/>
        <pc:sldMkLst>
          <pc:docMk/>
          <pc:sldMk cId="3996061630" sldId="1236"/>
        </pc:sldMkLst>
      </pc:sldChg>
      <pc:sldChg chg="del">
        <pc:chgData name="Petr Mach" userId="00c83827235990ce" providerId="LiveId" clId="{28B615E3-DD06-4C6D-B548-AF6FD940AB78}" dt="2023-09-18T11:18:49.607" v="234" actId="47"/>
        <pc:sldMkLst>
          <pc:docMk/>
          <pc:sldMk cId="4090101279" sldId="1236"/>
        </pc:sldMkLst>
      </pc:sldChg>
      <pc:sldChg chg="del">
        <pc:chgData name="Petr Mach" userId="00c83827235990ce" providerId="LiveId" clId="{28B615E3-DD06-4C6D-B548-AF6FD940AB78}" dt="2023-09-18T11:18:42.574" v="233" actId="47"/>
        <pc:sldMkLst>
          <pc:docMk/>
          <pc:sldMk cId="1455149157" sldId="1249"/>
        </pc:sldMkLst>
      </pc:sldChg>
      <pc:sldChg chg="modSp mod">
        <pc:chgData name="Petr Mach" userId="00c83827235990ce" providerId="LiveId" clId="{28B615E3-DD06-4C6D-B548-AF6FD940AB78}" dt="2023-09-18T11:52:52.761" v="421" actId="20577"/>
        <pc:sldMkLst>
          <pc:docMk/>
          <pc:sldMk cId="19741079" sldId="1256"/>
        </pc:sldMkLst>
        <pc:spChg chg="mod">
          <ac:chgData name="Petr Mach" userId="00c83827235990ce" providerId="LiveId" clId="{28B615E3-DD06-4C6D-B548-AF6FD940AB78}" dt="2023-09-18T11:52:52.761" v="421" actId="20577"/>
          <ac:spMkLst>
            <pc:docMk/>
            <pc:sldMk cId="19741079" sldId="1256"/>
            <ac:spMk id="2" creationId="{EB0BDDBA-AB2C-41B9-A660-AB74FE3A7E4F}"/>
          </ac:spMkLst>
        </pc:spChg>
      </pc:sldChg>
      <pc:sldChg chg="del">
        <pc:chgData name="Petr Mach" userId="00c83827235990ce" providerId="LiveId" clId="{28B615E3-DD06-4C6D-B548-AF6FD940AB78}" dt="2023-09-18T11:50:49.913" v="375" actId="47"/>
        <pc:sldMkLst>
          <pc:docMk/>
          <pc:sldMk cId="1976841577" sldId="1258"/>
        </pc:sldMkLst>
      </pc:sldChg>
      <pc:sldChg chg="addSp delSp modSp mod">
        <pc:chgData name="Petr Mach" userId="00c83827235990ce" providerId="LiveId" clId="{28B615E3-DD06-4C6D-B548-AF6FD940AB78}" dt="2023-09-18T11:47:30.253" v="346" actId="1036"/>
        <pc:sldMkLst>
          <pc:docMk/>
          <pc:sldMk cId="395205406" sldId="1260"/>
        </pc:sldMkLst>
        <pc:spChg chg="add del mod">
          <ac:chgData name="Petr Mach" userId="00c83827235990ce" providerId="LiveId" clId="{28B615E3-DD06-4C6D-B548-AF6FD940AB78}" dt="2023-09-18T11:42:33.927" v="339" actId="478"/>
          <ac:spMkLst>
            <pc:docMk/>
            <pc:sldMk cId="395205406" sldId="1260"/>
            <ac:spMk id="3" creationId="{1E5B781C-C505-6DAE-4E4D-93E913F72323}"/>
          </ac:spMkLst>
        </pc:spChg>
        <pc:spChg chg="add del mod">
          <ac:chgData name="Petr Mach" userId="00c83827235990ce" providerId="LiveId" clId="{28B615E3-DD06-4C6D-B548-AF6FD940AB78}" dt="2023-09-18T11:43:00.287" v="341" actId="478"/>
          <ac:spMkLst>
            <pc:docMk/>
            <pc:sldMk cId="395205406" sldId="1260"/>
            <ac:spMk id="4" creationId="{A50DF8C4-67FB-6A9D-51CE-D470E7844409}"/>
          </ac:spMkLst>
        </pc:spChg>
        <pc:spChg chg="add del mod">
          <ac:chgData name="Petr Mach" userId="00c83827235990ce" providerId="LiveId" clId="{28B615E3-DD06-4C6D-B548-AF6FD940AB78}" dt="2023-09-18T11:43:07.127" v="343" actId="478"/>
          <ac:spMkLst>
            <pc:docMk/>
            <pc:sldMk cId="395205406" sldId="1260"/>
            <ac:spMk id="5" creationId="{F9CEA5FB-EA3D-F0AF-AA36-544AA2ACFB16}"/>
          </ac:spMkLst>
        </pc:spChg>
        <pc:picChg chg="add mod">
          <ac:chgData name="Petr Mach" userId="00c83827235990ce" providerId="LiveId" clId="{28B615E3-DD06-4C6D-B548-AF6FD940AB78}" dt="2023-09-18T11:47:30.253" v="346" actId="1036"/>
          <ac:picMkLst>
            <pc:docMk/>
            <pc:sldMk cId="395205406" sldId="1260"/>
            <ac:picMk id="7" creationId="{C4161C00-90A6-47A6-35F8-45A2AC7143BE}"/>
          </ac:picMkLst>
        </pc:picChg>
        <pc:picChg chg="del">
          <ac:chgData name="Petr Mach" userId="00c83827235990ce" providerId="LiveId" clId="{28B615E3-DD06-4C6D-B548-AF6FD940AB78}" dt="2023-09-18T11:42:18.075" v="337" actId="478"/>
          <ac:picMkLst>
            <pc:docMk/>
            <pc:sldMk cId="395205406" sldId="1260"/>
            <ac:picMk id="9218" creationId="{3649417F-7666-454E-8537-1A1828273DE1}"/>
          </ac:picMkLst>
        </pc:picChg>
      </pc:sldChg>
      <pc:sldChg chg="del">
        <pc:chgData name="Petr Mach" userId="00c83827235990ce" providerId="LiveId" clId="{28B615E3-DD06-4C6D-B548-AF6FD940AB78}" dt="2023-09-18T11:51:23.556" v="376" actId="47"/>
        <pc:sldMkLst>
          <pc:docMk/>
          <pc:sldMk cId="523591039" sldId="1276"/>
        </pc:sldMkLst>
      </pc:sldChg>
      <pc:sldChg chg="add">
        <pc:chgData name="Petr Mach" userId="00c83827235990ce" providerId="LiveId" clId="{28B615E3-DD06-4C6D-B548-AF6FD940AB78}" dt="2023-09-18T11:51:42.827" v="377"/>
        <pc:sldMkLst>
          <pc:docMk/>
          <pc:sldMk cId="2403707778" sldId="1276"/>
        </pc:sldMkLst>
      </pc:sldChg>
      <pc:sldChg chg="add">
        <pc:chgData name="Petr Mach" userId="00c83827235990ce" providerId="LiveId" clId="{28B615E3-DD06-4C6D-B548-AF6FD940AB78}" dt="2023-09-18T11:51:42.827" v="377"/>
        <pc:sldMkLst>
          <pc:docMk/>
          <pc:sldMk cId="281216940" sldId="1277"/>
        </pc:sldMkLst>
      </pc:sldChg>
      <pc:sldChg chg="del">
        <pc:chgData name="Petr Mach" userId="00c83827235990ce" providerId="LiveId" clId="{28B615E3-DD06-4C6D-B548-AF6FD940AB78}" dt="2023-09-18T11:51:23.556" v="376" actId="47"/>
        <pc:sldMkLst>
          <pc:docMk/>
          <pc:sldMk cId="3046038383" sldId="1277"/>
        </pc:sldMkLst>
      </pc:sldChg>
      <pc:sldChg chg="del">
        <pc:chgData name="Petr Mach" userId="00c83827235990ce" providerId="LiveId" clId="{28B615E3-DD06-4C6D-B548-AF6FD940AB78}" dt="2023-09-18T11:51:23.556" v="376" actId="47"/>
        <pc:sldMkLst>
          <pc:docMk/>
          <pc:sldMk cId="3830203450" sldId="1278"/>
        </pc:sldMkLst>
      </pc:sldChg>
      <pc:sldChg chg="add">
        <pc:chgData name="Petr Mach" userId="00c83827235990ce" providerId="LiveId" clId="{28B615E3-DD06-4C6D-B548-AF6FD940AB78}" dt="2023-09-18T11:51:42.827" v="377"/>
        <pc:sldMkLst>
          <pc:docMk/>
          <pc:sldMk cId="4121264586" sldId="1278"/>
        </pc:sldMkLst>
      </pc:sldChg>
      <pc:sldChg chg="del">
        <pc:chgData name="Petr Mach" userId="00c83827235990ce" providerId="LiveId" clId="{28B615E3-DD06-4C6D-B548-AF6FD940AB78}" dt="2023-09-18T11:51:23.556" v="376" actId="47"/>
        <pc:sldMkLst>
          <pc:docMk/>
          <pc:sldMk cId="1681408113" sldId="1279"/>
        </pc:sldMkLst>
      </pc:sldChg>
      <pc:sldChg chg="add">
        <pc:chgData name="Petr Mach" userId="00c83827235990ce" providerId="LiveId" clId="{28B615E3-DD06-4C6D-B548-AF6FD940AB78}" dt="2023-09-18T11:51:42.827" v="377"/>
        <pc:sldMkLst>
          <pc:docMk/>
          <pc:sldMk cId="4283957379" sldId="1279"/>
        </pc:sldMkLst>
      </pc:sldChg>
      <pc:sldChg chg="del">
        <pc:chgData name="Petr Mach" userId="00c83827235990ce" providerId="LiveId" clId="{28B615E3-DD06-4C6D-B548-AF6FD940AB78}" dt="2023-09-18T11:51:23.556" v="376" actId="47"/>
        <pc:sldMkLst>
          <pc:docMk/>
          <pc:sldMk cId="1847455411" sldId="1280"/>
        </pc:sldMkLst>
      </pc:sldChg>
      <pc:sldChg chg="add">
        <pc:chgData name="Petr Mach" userId="00c83827235990ce" providerId="LiveId" clId="{28B615E3-DD06-4C6D-B548-AF6FD940AB78}" dt="2023-09-18T11:51:42.827" v="377"/>
        <pc:sldMkLst>
          <pc:docMk/>
          <pc:sldMk cId="4221224418" sldId="1280"/>
        </pc:sldMkLst>
      </pc:sldChg>
      <pc:sldChg chg="del">
        <pc:chgData name="Petr Mach" userId="00c83827235990ce" providerId="LiveId" clId="{28B615E3-DD06-4C6D-B548-AF6FD940AB78}" dt="2023-09-18T11:14:13.248" v="17" actId="47"/>
        <pc:sldMkLst>
          <pc:docMk/>
          <pc:sldMk cId="3529541844" sldId="1285"/>
        </pc:sldMkLst>
      </pc:sldChg>
      <pc:sldChg chg="modSp mod">
        <pc:chgData name="Petr Mach" userId="00c83827235990ce" providerId="LiveId" clId="{28B615E3-DD06-4C6D-B548-AF6FD940AB78}" dt="2023-09-18T11:16:44.808" v="151" actId="20577"/>
        <pc:sldMkLst>
          <pc:docMk/>
          <pc:sldMk cId="2234555349" sldId="1286"/>
        </pc:sldMkLst>
        <pc:spChg chg="mod">
          <ac:chgData name="Petr Mach" userId="00c83827235990ce" providerId="LiveId" clId="{28B615E3-DD06-4C6D-B548-AF6FD940AB78}" dt="2023-09-18T11:16:44.808" v="151" actId="20577"/>
          <ac:spMkLst>
            <pc:docMk/>
            <pc:sldMk cId="2234555349" sldId="1286"/>
            <ac:spMk id="3" creationId="{CF132312-A7EA-F6C1-C533-0D3D5A6654D7}"/>
          </ac:spMkLst>
        </pc:spChg>
      </pc:sldChg>
    </pc:docChg>
  </pc:docChgLst>
  <pc:docChgLst>
    <pc:chgData name="Petr Mach" userId="00c83827235990ce" providerId="LiveId" clId="{8D8C8931-57E4-49FC-BD4D-D5A9853B7BF2}"/>
    <pc:docChg chg="custSel addSld modSld">
      <pc:chgData name="Petr Mach" userId="00c83827235990ce" providerId="LiveId" clId="{8D8C8931-57E4-49FC-BD4D-D5A9853B7BF2}" dt="2022-09-13T20:03:09.532" v="281" actId="20577"/>
      <pc:docMkLst>
        <pc:docMk/>
      </pc:docMkLst>
      <pc:sldChg chg="modSp mod">
        <pc:chgData name="Petr Mach" userId="00c83827235990ce" providerId="LiveId" clId="{8D8C8931-57E4-49FC-BD4D-D5A9853B7BF2}" dt="2022-09-13T20:02:52.308" v="280" actId="20577"/>
        <pc:sldMkLst>
          <pc:docMk/>
          <pc:sldMk cId="57269414" sldId="573"/>
        </pc:sldMkLst>
        <pc:spChg chg="mod">
          <ac:chgData name="Petr Mach" userId="00c83827235990ce" providerId="LiveId" clId="{8D8C8931-57E4-49FC-BD4D-D5A9853B7BF2}" dt="2022-09-13T20:02:52.308" v="280" actId="20577"/>
          <ac:spMkLst>
            <pc:docMk/>
            <pc:sldMk cId="57269414" sldId="573"/>
            <ac:spMk id="2" creationId="{00000000-0000-0000-0000-000000000000}"/>
          </ac:spMkLst>
        </pc:spChg>
      </pc:sldChg>
      <pc:sldChg chg="modSp mod">
        <pc:chgData name="Petr Mach" userId="00c83827235990ce" providerId="LiveId" clId="{8D8C8931-57E4-49FC-BD4D-D5A9853B7BF2}" dt="2022-09-13T19:45:15.396" v="142" actId="20577"/>
        <pc:sldMkLst>
          <pc:docMk/>
          <pc:sldMk cId="4016041266" sldId="802"/>
        </pc:sldMkLst>
        <pc:spChg chg="mod">
          <ac:chgData name="Petr Mach" userId="00c83827235990ce" providerId="LiveId" clId="{8D8C8931-57E4-49FC-BD4D-D5A9853B7BF2}" dt="2022-09-13T19:45:15.396" v="142" actId="20577"/>
          <ac:spMkLst>
            <pc:docMk/>
            <pc:sldMk cId="4016041266" sldId="802"/>
            <ac:spMk id="3" creationId="{49BCA5E5-9B38-44FF-B386-465B47B20945}"/>
          </ac:spMkLst>
        </pc:spChg>
      </pc:sldChg>
      <pc:sldChg chg="modSp mod">
        <pc:chgData name="Petr Mach" userId="00c83827235990ce" providerId="LiveId" clId="{8D8C8931-57E4-49FC-BD4D-D5A9853B7BF2}" dt="2022-09-13T19:33:31.757" v="75" actId="20577"/>
        <pc:sldMkLst>
          <pc:docMk/>
          <pc:sldMk cId="2995255316" sldId="1010"/>
        </pc:sldMkLst>
        <pc:spChg chg="mod">
          <ac:chgData name="Petr Mach" userId="00c83827235990ce" providerId="LiveId" clId="{8D8C8931-57E4-49FC-BD4D-D5A9853B7BF2}" dt="2022-09-13T19:33:31.757" v="75" actId="20577"/>
          <ac:spMkLst>
            <pc:docMk/>
            <pc:sldMk cId="2995255316" sldId="1010"/>
            <ac:spMk id="3" creationId="{00000000-0000-0000-0000-000000000000}"/>
          </ac:spMkLst>
        </pc:spChg>
      </pc:sldChg>
      <pc:sldChg chg="modSp mod">
        <pc:chgData name="Petr Mach" userId="00c83827235990ce" providerId="LiveId" clId="{8D8C8931-57E4-49FC-BD4D-D5A9853B7BF2}" dt="2022-09-13T20:03:09.532" v="281" actId="20577"/>
        <pc:sldMkLst>
          <pc:docMk/>
          <pc:sldMk cId="1180828705" sldId="1231"/>
        </pc:sldMkLst>
        <pc:spChg chg="mod">
          <ac:chgData name="Petr Mach" userId="00c83827235990ce" providerId="LiveId" clId="{8D8C8931-57E4-49FC-BD4D-D5A9853B7BF2}" dt="2022-09-13T20:03:09.532" v="281" actId="20577"/>
          <ac:spMkLst>
            <pc:docMk/>
            <pc:sldMk cId="1180828705" sldId="1231"/>
            <ac:spMk id="3" creationId="{63E9F715-5A97-4BF4-B309-74C1B4EE6B59}"/>
          </ac:spMkLst>
        </pc:spChg>
      </pc:sldChg>
      <pc:sldChg chg="modSp new mod">
        <pc:chgData name="Petr Mach" userId="00c83827235990ce" providerId="LiveId" clId="{8D8C8931-57E4-49FC-BD4D-D5A9853B7BF2}" dt="2022-09-13T08:36:55.079" v="50" actId="20577"/>
        <pc:sldMkLst>
          <pc:docMk/>
          <pc:sldMk cId="3529541844" sldId="1285"/>
        </pc:sldMkLst>
        <pc:spChg chg="mod">
          <ac:chgData name="Petr Mach" userId="00c83827235990ce" providerId="LiveId" clId="{8D8C8931-57E4-49FC-BD4D-D5A9853B7BF2}" dt="2022-09-13T08:36:55.079" v="50" actId="20577"/>
          <ac:spMkLst>
            <pc:docMk/>
            <pc:sldMk cId="3529541844" sldId="1285"/>
            <ac:spMk id="3" creationId="{FA1C2BF0-A08B-F57D-F03E-C7046F4E3FCA}"/>
          </ac:spMkLst>
        </pc:spChg>
      </pc:sldChg>
      <pc:sldChg chg="modSp new mod">
        <pc:chgData name="Petr Mach" userId="00c83827235990ce" providerId="LiveId" clId="{8D8C8931-57E4-49FC-BD4D-D5A9853B7BF2}" dt="2022-09-13T19:55:47.331" v="279" actId="20577"/>
        <pc:sldMkLst>
          <pc:docMk/>
          <pc:sldMk cId="2234555349" sldId="1286"/>
        </pc:sldMkLst>
        <pc:spChg chg="mod">
          <ac:chgData name="Petr Mach" userId="00c83827235990ce" providerId="LiveId" clId="{8D8C8931-57E4-49FC-BD4D-D5A9853B7BF2}" dt="2022-09-13T19:55:34.865" v="234" actId="20577"/>
          <ac:spMkLst>
            <pc:docMk/>
            <pc:sldMk cId="2234555349" sldId="1286"/>
            <ac:spMk id="2" creationId="{8C45A9A1-3AA0-06DD-FD72-735A26ED6DBC}"/>
          </ac:spMkLst>
        </pc:spChg>
        <pc:spChg chg="mod">
          <ac:chgData name="Petr Mach" userId="00c83827235990ce" providerId="LiveId" clId="{8D8C8931-57E4-49FC-BD4D-D5A9853B7BF2}" dt="2022-09-13T19:55:47.331" v="279" actId="20577"/>
          <ac:spMkLst>
            <pc:docMk/>
            <pc:sldMk cId="2234555349" sldId="1286"/>
            <ac:spMk id="3" creationId="{CF132312-A7EA-F6C1-C533-0D3D5A6654D7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CDFCA1-221A-4E48-83C6-A2322A4ABC5D}" type="datetimeFigureOut">
              <a:rPr lang="cs-CZ" smtClean="0"/>
              <a:pPr/>
              <a:t>05.12.2023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D196A2-77DD-4514-89BF-7AA1FFBBBA2E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208260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Klepnutím lze upravit styl předlohy podnadpisů.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C4981-A83A-4635-8D17-C680B1B1D550}" type="datetime1">
              <a:rPr lang="cs-CZ" smtClean="0"/>
              <a:t>05.12.2023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Petr Mach - Microeconomics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A409A-9520-45D8-939E-A939631802F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slow">
    <p:cover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BD539-22ED-48D7-8F80-9712C80F1ED4}" type="datetime1">
              <a:rPr lang="cs-CZ" smtClean="0"/>
              <a:t>05.12.2023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Petr Mach - Microeconomics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A409A-9520-45D8-939E-A939631802F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slow">
    <p:cover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624D4-69FD-4AF7-B84F-1E4CE05D8CB7}" type="datetime1">
              <a:rPr lang="cs-CZ" smtClean="0"/>
              <a:t>05.12.2023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Petr Mach - Microeconomics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A409A-9520-45D8-939E-A939631802F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slow">
    <p:cover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lastní rozlože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A1EF4-A589-4F0C-AB69-52392133BA9E}" type="datetime1">
              <a:rPr lang="cs-CZ" smtClean="0"/>
              <a:t>05.12.2023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Petr Mach - Microeconomics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A409A-9520-45D8-939E-A939631802F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slow">
    <p:cover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lastní rozlože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DC9DB-D655-4D82-8C90-B6472FEB45CF}" type="datetime1">
              <a:rPr lang="cs-CZ" smtClean="0"/>
              <a:t>05.12.2023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Petr Mach - Microeconomics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A409A-9520-45D8-939E-A939631802F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slow">
    <p:cover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87C8D-DD27-46A1-A029-B3A00741A352}" type="datetime1">
              <a:rPr lang="cs-CZ" smtClean="0"/>
              <a:t>05.12.2023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Petr Mach - Microeconomics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A409A-9520-45D8-939E-A939631802F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slow">
    <p:cover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F70C2-387B-4996-9B30-1D3A22C4270F}" type="datetime1">
              <a:rPr lang="cs-CZ" smtClean="0"/>
              <a:t>05.12.2023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Petr Mach - Microeconomics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A409A-9520-45D8-939E-A939631802F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slow">
    <p:cover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8EC70-AECA-423C-87F7-99BE5C2B9C22}" type="datetime1">
              <a:rPr lang="cs-CZ" smtClean="0"/>
              <a:t>05.12.2023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Petr Mach - Microeconomics</a:t>
            </a: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A409A-9520-45D8-939E-A939631802F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slow">
    <p:cover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0D53D-4CEA-42CA-86F0-FD31DC6855CF}" type="datetime1">
              <a:rPr lang="cs-CZ" smtClean="0"/>
              <a:t>05.12.2023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Petr Mach - Microeconomics</a:t>
            </a:r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A409A-9520-45D8-939E-A939631802F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slow">
    <p:cover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49A60-7C2C-48C3-B33D-9D1D56A3D0E4}" type="datetime1">
              <a:rPr lang="cs-CZ" smtClean="0"/>
              <a:t>05.12.2023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Petr Mach - Microeconomics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A409A-9520-45D8-939E-A939631802F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slow">
    <p:cover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666C6-D6FC-4EC1-9C06-6753A5C5E8BB}" type="datetime1">
              <a:rPr lang="cs-CZ" smtClean="0"/>
              <a:t>05.12.2023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Petr Mach - Microeconomics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A409A-9520-45D8-939E-A939631802F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slow">
    <p:cover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7F380-9686-456E-BCFB-2C2CED883C66}" type="datetime1">
              <a:rPr lang="cs-CZ" smtClean="0"/>
              <a:t>05.12.2023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Petr Mach - Microeconomics</a:t>
            </a: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A409A-9520-45D8-939E-A939631802F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slow">
    <p:cover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3F9D5-A5F3-4B35-8D8E-D5E7DCA6AA96}" type="datetime1">
              <a:rPr lang="cs-CZ" smtClean="0"/>
              <a:t>05.12.2023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Petr Mach - Microeconomics</a:t>
            </a: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A409A-9520-45D8-939E-A939631802F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slow">
    <p:cover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Klepnutím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9E1F18-589F-4434-8691-07B82029F6CA}" type="datetime1">
              <a:rPr lang="cs-CZ" smtClean="0"/>
              <a:t>05.12.2023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Petr Mach - Microeconomics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3A409A-9520-45D8-939E-A939631802FD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7" r:id="rId12"/>
    <p:sldLayoutId id="2147483744" r:id="rId13"/>
  </p:sldLayoutIdLst>
  <p:transition spd="slow">
    <p:cover dir="u"/>
  </p:transition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fVYoIB7vIHg" TargetMode="External"/><Relationship Id="rId2" Type="http://schemas.openxmlformats.org/officeDocument/2006/relationships/hyperlink" Target="https://www.youtube.com/watch?v=bJF3Nlq0u9M&amp;t=2021s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7797552" cy="3082354"/>
          </a:xfrm>
        </p:spPr>
        <p:txBody>
          <a:bodyPr>
            <a:noAutofit/>
          </a:bodyPr>
          <a:lstStyle/>
          <a:p>
            <a:r>
              <a:rPr lang="cs-CZ" sz="1600" dirty="0" smtClean="0"/>
              <a:t/>
            </a:r>
            <a:br>
              <a:rPr lang="cs-CZ" sz="1600" dirty="0" smtClean="0"/>
            </a:br>
            <a:r>
              <a:rPr lang="cs-CZ" sz="1600" dirty="0"/>
              <a:t/>
            </a:r>
            <a:br>
              <a:rPr lang="cs-CZ" sz="1600" dirty="0"/>
            </a:br>
            <a:r>
              <a:rPr lang="cs-CZ" sz="1600" dirty="0" smtClean="0"/>
              <a:t/>
            </a:r>
            <a:br>
              <a:rPr lang="cs-CZ" sz="1600" dirty="0" smtClean="0"/>
            </a:br>
            <a:r>
              <a:rPr lang="cs-CZ" sz="1600" dirty="0" smtClean="0"/>
              <a:t/>
            </a:r>
            <a:br>
              <a:rPr lang="cs-CZ" sz="1600" dirty="0" smtClean="0"/>
            </a:br>
            <a:r>
              <a:rPr lang="cs-CZ" sz="1600" dirty="0"/>
              <a:t/>
            </a:r>
            <a:br>
              <a:rPr lang="cs-CZ" sz="1600" dirty="0"/>
            </a:br>
            <a:r>
              <a:rPr lang="cs-CZ" sz="3200" dirty="0" smtClean="0"/>
              <a:t>Jak jsme se do současné situace dostali</a:t>
            </a:r>
            <a:br>
              <a:rPr lang="cs-CZ" sz="3200" dirty="0" smtClean="0"/>
            </a:br>
            <a:r>
              <a:rPr lang="cs-CZ" sz="3200" dirty="0" smtClean="0"/>
              <a:t>a jak z ní ven</a:t>
            </a:r>
            <a:r>
              <a:rPr lang="cs-CZ" sz="1600" dirty="0" smtClean="0"/>
              <a:t/>
            </a:r>
            <a:br>
              <a:rPr lang="cs-CZ" sz="1600" dirty="0" smtClean="0"/>
            </a:br>
            <a:r>
              <a:rPr lang="cs-CZ" sz="1600" dirty="0"/>
              <a:t/>
            </a:r>
            <a:br>
              <a:rPr lang="cs-CZ" sz="1600" dirty="0"/>
            </a:br>
            <a:r>
              <a:rPr lang="cs-CZ" sz="1600" dirty="0" smtClean="0"/>
              <a:t/>
            </a:r>
            <a:br>
              <a:rPr lang="cs-CZ" sz="1600" dirty="0" smtClean="0"/>
            </a:br>
            <a:r>
              <a:rPr lang="cs-CZ" sz="1600" dirty="0" smtClean="0"/>
              <a:t/>
            </a:r>
            <a:br>
              <a:rPr lang="cs-CZ" sz="1600" dirty="0" smtClean="0"/>
            </a:br>
            <a:r>
              <a:rPr lang="cs-CZ" sz="1600" dirty="0" smtClean="0"/>
              <a:t>K tématu </a:t>
            </a:r>
            <a:br>
              <a:rPr lang="cs-CZ" sz="1600" dirty="0" smtClean="0"/>
            </a:br>
            <a:r>
              <a:rPr lang="cs-CZ" sz="1600" i="1" dirty="0" smtClean="0"/>
              <a:t>HROZBA </a:t>
            </a:r>
            <a:r>
              <a:rPr lang="cs-CZ" sz="1600" i="1" dirty="0"/>
              <a:t>EKONOMICKÝCH KALAMIT - A JAK JIM PŘEDEJÍT</a:t>
            </a:r>
            <a:r>
              <a:rPr lang="cs-CZ" dirty="0"/>
              <a:t/>
            </a:r>
            <a:br>
              <a:rPr lang="cs-CZ" dirty="0"/>
            </a:b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4077072"/>
            <a:ext cx="8229600" cy="2049091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Radim Valenčík</a:t>
            </a:r>
            <a:endParaRPr lang="cs-CZ" b="1" dirty="0"/>
          </a:p>
        </p:txBody>
      </p:sp>
    </p:spTree>
  </p:cSld>
  <p:clrMapOvr>
    <a:masterClrMapping/>
  </p:clrMapOvr>
  <p:transition spd="slow">
    <p:cover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293554" y="-1717348"/>
            <a:ext cx="1107746" cy="758721"/>
          </a:xfrm>
        </p:spPr>
        <p:txBody>
          <a:bodyPr>
            <a:normAutofit fontScale="90000"/>
          </a:bodyPr>
          <a:lstStyle/>
          <a:p>
            <a:r>
              <a:rPr lang="cs-CZ" dirty="0">
                <a:solidFill>
                  <a:srgbClr val="A50021"/>
                </a:solidFill>
              </a:rPr>
              <a:t>UČEBNICE</a:t>
            </a:r>
          </a:p>
        </p:txBody>
      </p:sp>
      <p:sp>
        <p:nvSpPr>
          <p:cNvPr id="3" name="Obdélník 2"/>
          <p:cNvSpPr/>
          <p:nvPr/>
        </p:nvSpPr>
        <p:spPr>
          <a:xfrm>
            <a:off x="323528" y="548681"/>
            <a:ext cx="7776864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800" b="1" dirty="0"/>
              <a:t>P</a:t>
            </a:r>
            <a:r>
              <a:rPr lang="cs-CZ" sz="2800" b="1" dirty="0" smtClean="0"/>
              <a:t>arazitování </a:t>
            </a:r>
            <a:r>
              <a:rPr lang="cs-CZ" sz="2800" b="1" dirty="0"/>
              <a:t>na úspěchu</a:t>
            </a:r>
            <a:r>
              <a:rPr lang="cs-CZ" sz="2800" dirty="0"/>
              <a:t> </a:t>
            </a:r>
            <a:endParaRPr lang="cs-CZ" sz="2800" dirty="0" smtClean="0"/>
          </a:p>
          <a:p>
            <a:r>
              <a:rPr lang="cs-CZ" sz="2800" dirty="0" smtClean="0"/>
              <a:t>(</a:t>
            </a:r>
            <a:r>
              <a:rPr lang="cs-CZ" sz="2800" dirty="0"/>
              <a:t>pro současnou civilizaci je to prorůstání struktur založených na vzájemném krytí porušování obecně přijatých zásad s pozičním investováním segregujícím společnost). </a:t>
            </a:r>
            <a:endParaRPr lang="cs-CZ" sz="2800" dirty="0" smtClean="0"/>
          </a:p>
          <a:p>
            <a:r>
              <a:rPr lang="cs-CZ" sz="2800" dirty="0" smtClean="0"/>
              <a:t>Obojí </a:t>
            </a:r>
            <a:r>
              <a:rPr lang="cs-CZ" sz="2800" dirty="0"/>
              <a:t>je možné právě díky "polštáři evolučního </a:t>
            </a:r>
            <a:r>
              <a:rPr lang="cs-CZ" sz="2800" dirty="0" smtClean="0"/>
              <a:t>úspěchu„.</a:t>
            </a:r>
          </a:p>
          <a:p>
            <a:endParaRPr lang="cs-CZ" sz="2800" dirty="0" smtClean="0"/>
          </a:p>
          <a:p>
            <a:r>
              <a:rPr lang="cs-CZ" sz="2800" dirty="0" smtClean="0"/>
              <a:t>Zdůvodnění: </a:t>
            </a:r>
          </a:p>
          <a:p>
            <a:r>
              <a:rPr lang="cs-CZ" dirty="0"/>
              <a:t>Profesor </a:t>
            </a:r>
            <a:r>
              <a:rPr lang="cs-CZ" b="1" dirty="0"/>
              <a:t>Miroslav Bárta: </a:t>
            </a:r>
            <a:r>
              <a:rPr lang="cs-CZ" b="1" i="1" dirty="0"/>
              <a:t>Sedm: jak civilizace vznikají, dosahují vrcholu a upadají</a:t>
            </a:r>
            <a:endParaRPr lang="cs-CZ" dirty="0"/>
          </a:p>
          <a:p>
            <a:r>
              <a:rPr lang="cs-CZ" u="sng" dirty="0">
                <a:hlinkClick r:id="rId2"/>
              </a:rPr>
              <a:t>https://www.youtube.com/watch?v=bJF3Nlq0u9M&amp;t=2021s</a:t>
            </a:r>
            <a:endParaRPr lang="cs-CZ" dirty="0"/>
          </a:p>
          <a:p>
            <a:r>
              <a:rPr lang="cs-CZ" dirty="0"/>
              <a:t>Profesor </a:t>
            </a:r>
            <a:r>
              <a:rPr lang="cs-CZ" b="1" dirty="0"/>
              <a:t>Jaroslav </a:t>
            </a:r>
            <a:r>
              <a:rPr lang="cs-CZ" b="1" dirty="0" err="1"/>
              <a:t>Flegr</a:t>
            </a:r>
            <a:r>
              <a:rPr lang="cs-CZ" b="1" dirty="0"/>
              <a:t>: </a:t>
            </a:r>
            <a:r>
              <a:rPr lang="cs-CZ" b="1" i="1" dirty="0"/>
              <a:t>Evoluční zamrzání a evoluční tání</a:t>
            </a:r>
            <a:endParaRPr lang="cs-CZ" dirty="0"/>
          </a:p>
          <a:p>
            <a:r>
              <a:rPr lang="cs-CZ" u="sng" dirty="0">
                <a:hlinkClick r:id="rId3"/>
              </a:rPr>
              <a:t>https://www.youtube.com/watch?v=fVYoIB7vIHg</a:t>
            </a:r>
            <a:endParaRPr lang="cs-CZ" dirty="0"/>
          </a:p>
          <a:p>
            <a:endParaRPr lang="cs-CZ" sz="2800" dirty="0" smtClean="0"/>
          </a:p>
        </p:txBody>
      </p:sp>
    </p:spTree>
    <p:extLst>
      <p:ext uri="{BB962C8B-B14F-4D97-AF65-F5344CB8AC3E}">
        <p14:creationId xmlns:p14="http://schemas.microsoft.com/office/powerpoint/2010/main" val="2046241520"/>
      </p:ext>
    </p:extLst>
  </p:cSld>
  <p:clrMapOvr>
    <a:masterClrMapping/>
  </p:clrMapOvr>
  <p:transition spd="slow">
    <p:cover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293554" y="-1717348"/>
            <a:ext cx="1107746" cy="758721"/>
          </a:xfrm>
        </p:spPr>
        <p:txBody>
          <a:bodyPr>
            <a:normAutofit fontScale="90000"/>
          </a:bodyPr>
          <a:lstStyle/>
          <a:p>
            <a:r>
              <a:rPr lang="cs-CZ" dirty="0">
                <a:solidFill>
                  <a:srgbClr val="A50021"/>
                </a:solidFill>
              </a:rPr>
              <a:t>UČEBNICE</a:t>
            </a:r>
          </a:p>
        </p:txBody>
      </p:sp>
      <p:sp>
        <p:nvSpPr>
          <p:cNvPr id="3" name="Obdélník 2"/>
          <p:cNvSpPr/>
          <p:nvPr/>
        </p:nvSpPr>
        <p:spPr>
          <a:xfrm>
            <a:off x="323528" y="548681"/>
            <a:ext cx="777686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000"/>
              </a:spcAft>
            </a:pPr>
            <a:r>
              <a:rPr lang="cs-CZ" sz="3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Poziční </a:t>
            </a:r>
            <a:r>
              <a:rPr lang="cs-CZ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investování (investování do společenské pozice) fenoménem, kdy jeden subjekt (pokud se na danou problematiku budeme dívat prizmatem teorie her – hráč) přeměňuje svoji majetkovou či příjmovou převahu v nástroje, podmínky či prostředky diskriminace druhého subjektu (hráče), přičemž tato diskriminace se týká se týká</a:t>
            </a:r>
            <a:r>
              <a:rPr lang="cs-CZ" sz="16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cs-CZ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možností nabývání, uchování a uplatnění jeho lidského kapitálu</a:t>
            </a:r>
            <a:r>
              <a:rPr lang="cs-CZ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cs-CZ" sz="3200" dirty="0"/>
              <a:t> </a:t>
            </a:r>
            <a:r>
              <a:rPr lang="cs-CZ" sz="16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cs-CZ" sz="3200" dirty="0"/>
          </a:p>
        </p:txBody>
      </p:sp>
      <p:sp>
        <p:nvSpPr>
          <p:cNvPr id="4" name="Obdélník 3"/>
          <p:cNvSpPr/>
          <p:nvPr/>
        </p:nvSpPr>
        <p:spPr>
          <a:xfrm>
            <a:off x="4026587" y="3538022"/>
            <a:ext cx="3701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 err="1"/>
              <a:t>at</a:t>
            </a:r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362" y="437732"/>
            <a:ext cx="8421275" cy="5982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6437698"/>
      </p:ext>
    </p:extLst>
  </p:cSld>
  <p:clrMapOvr>
    <a:masterClrMapping/>
  </p:clrMapOvr>
  <p:transition spd="slow">
    <p:cover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293554" y="-1717348"/>
            <a:ext cx="1107746" cy="758721"/>
          </a:xfrm>
        </p:spPr>
        <p:txBody>
          <a:bodyPr>
            <a:normAutofit fontScale="90000"/>
          </a:bodyPr>
          <a:lstStyle/>
          <a:p>
            <a:r>
              <a:rPr lang="cs-CZ" dirty="0">
                <a:solidFill>
                  <a:srgbClr val="A50021"/>
                </a:solidFill>
              </a:rPr>
              <a:t>UČEBNICE</a:t>
            </a:r>
          </a:p>
        </p:txBody>
      </p:sp>
      <p:sp>
        <p:nvSpPr>
          <p:cNvPr id="3" name="Obdélník 2"/>
          <p:cNvSpPr/>
          <p:nvPr/>
        </p:nvSpPr>
        <p:spPr>
          <a:xfrm>
            <a:off x="323528" y="548681"/>
            <a:ext cx="777686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400" dirty="0" smtClean="0"/>
              <a:t>Ivo </a:t>
            </a:r>
            <a:r>
              <a:rPr lang="cs-CZ" sz="2400" dirty="0"/>
              <a:t>T. </a:t>
            </a:r>
            <a:r>
              <a:rPr lang="cs-CZ" sz="2400" dirty="0" smtClean="0"/>
              <a:t>Budil </a:t>
            </a:r>
            <a:r>
              <a:rPr lang="cs-CZ" sz="2400" dirty="0"/>
              <a:t>vyzdvihl roli </a:t>
            </a:r>
            <a:r>
              <a:rPr lang="cs-CZ" sz="2400" b="1" dirty="0" err="1"/>
              <a:t>Fiedricha</a:t>
            </a:r>
            <a:r>
              <a:rPr lang="cs-CZ" sz="2400" b="1" dirty="0"/>
              <a:t> </a:t>
            </a:r>
            <a:r>
              <a:rPr lang="cs-CZ" sz="2400" b="1" dirty="0" err="1" smtClean="0"/>
              <a:t>Lista</a:t>
            </a:r>
            <a:r>
              <a:rPr lang="cs-CZ" sz="2400" b="1" dirty="0" smtClean="0"/>
              <a:t> ve </a:t>
            </a:r>
            <a:r>
              <a:rPr lang="cs-CZ" sz="2400" b="1" dirty="0"/>
              <a:t>vývoji myšlení zaměřeného na otázku vyrovnání se s důsledky dynamického rozvoje globální společnosti i národních států odstartovaného průmyslovou revolucí</a:t>
            </a:r>
            <a:r>
              <a:rPr lang="cs-CZ" sz="2400" dirty="0"/>
              <a:t>. V této souvislosti nelze přejít otázku, co k současnému dění může říci </a:t>
            </a:r>
            <a:r>
              <a:rPr lang="cs-CZ" sz="2400" b="1" dirty="0"/>
              <a:t>Karel Marx</a:t>
            </a:r>
            <a:r>
              <a:rPr lang="cs-CZ" sz="2400" dirty="0"/>
              <a:t>, resp. přesněji otázky:</a:t>
            </a:r>
          </a:p>
          <a:p>
            <a:r>
              <a:rPr lang="cs-CZ" sz="2400" b="1" dirty="0"/>
              <a:t>- Na co přínosného z K. Marxe navázat?</a:t>
            </a:r>
            <a:endParaRPr lang="cs-CZ" sz="2400" dirty="0"/>
          </a:p>
          <a:p>
            <a:r>
              <a:rPr lang="cs-CZ" sz="2400" b="1" dirty="0"/>
              <a:t>- Proč došlo k takové míře diskontinuity při navázání na jeho tvorbu?</a:t>
            </a:r>
            <a:endParaRPr lang="cs-CZ" sz="2400" dirty="0"/>
          </a:p>
          <a:p>
            <a:r>
              <a:rPr lang="cs-CZ" sz="2400" b="1" dirty="0"/>
              <a:t>- Ve kterých směrech rozvinout jeho koncepci?</a:t>
            </a:r>
            <a:endParaRPr lang="cs-CZ" sz="2400" dirty="0"/>
          </a:p>
          <a:p>
            <a:r>
              <a:rPr lang="cs-CZ" sz="2400" b="1" dirty="0"/>
              <a:t>- V čem je důležitým doplněním koncepce, se kterou přišel F. List a která našla cestu k praktickému využití a výrazně ovlivnila společenský vývoj</a:t>
            </a:r>
            <a:r>
              <a:rPr lang="cs-CZ" sz="2400" b="1" dirty="0" smtClean="0"/>
              <a:t>?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3676323871"/>
      </p:ext>
    </p:extLst>
  </p:cSld>
  <p:clrMapOvr>
    <a:masterClrMapping/>
  </p:clrMapOvr>
  <p:transition spd="slow">
    <p:cover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293554" y="-1717348"/>
            <a:ext cx="1107746" cy="758721"/>
          </a:xfrm>
        </p:spPr>
        <p:txBody>
          <a:bodyPr>
            <a:normAutofit fontScale="90000"/>
          </a:bodyPr>
          <a:lstStyle/>
          <a:p>
            <a:r>
              <a:rPr lang="cs-CZ" dirty="0">
                <a:solidFill>
                  <a:srgbClr val="A50021"/>
                </a:solidFill>
              </a:rPr>
              <a:t>UČEBNICE</a:t>
            </a:r>
          </a:p>
        </p:txBody>
      </p:sp>
      <p:sp>
        <p:nvSpPr>
          <p:cNvPr id="3" name="Obdélník 2"/>
          <p:cNvSpPr/>
          <p:nvPr/>
        </p:nvSpPr>
        <p:spPr>
          <a:xfrm>
            <a:off x="323528" y="548681"/>
            <a:ext cx="7776864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800" dirty="0" smtClean="0"/>
              <a:t>Jak </a:t>
            </a:r>
            <a:r>
              <a:rPr lang="cs-CZ" sz="2800" dirty="0"/>
              <a:t>z hlediska současného dění aktualizovat Marxův </a:t>
            </a:r>
            <a:r>
              <a:rPr lang="cs-CZ" sz="2800" dirty="0" smtClean="0"/>
              <a:t>odkaz:</a:t>
            </a:r>
            <a:endParaRPr lang="cs-CZ" sz="2800" dirty="0"/>
          </a:p>
          <a:p>
            <a:r>
              <a:rPr lang="cs-CZ" sz="2800" b="1" dirty="0"/>
              <a:t>1. Přírodně historický proces jako základ komplexní analýzy a predikce společenského vývoje.</a:t>
            </a:r>
            <a:endParaRPr lang="cs-CZ" sz="2800" dirty="0"/>
          </a:p>
          <a:p>
            <a:r>
              <a:rPr lang="cs-CZ" sz="2800" b="1" dirty="0"/>
              <a:t>2. Pochopení historické změny z hlediska vývoje vlastnických vztahů.</a:t>
            </a:r>
            <a:endParaRPr lang="cs-CZ" sz="2800" dirty="0"/>
          </a:p>
          <a:p>
            <a:r>
              <a:rPr lang="cs-CZ" sz="2800" b="1" dirty="0"/>
              <a:t>3. Hledání evolučně stabilní strategie lidstva v nových podmínkách.</a:t>
            </a:r>
            <a:endParaRPr lang="cs-CZ" sz="2800" dirty="0"/>
          </a:p>
          <a:p>
            <a:r>
              <a:rPr lang="cs-CZ" sz="2800" b="1" dirty="0"/>
              <a:t>4. Kdo je subjektem změn.</a:t>
            </a:r>
            <a:endParaRPr lang="cs-CZ" sz="2800" dirty="0"/>
          </a:p>
          <a:p>
            <a:r>
              <a:rPr lang="cs-CZ" sz="2800" b="1" dirty="0"/>
              <a:t>5. Širší evoluční rámec změn z hlediska pochopení světa, ve kterém žijeme.</a:t>
            </a:r>
            <a:endParaRPr lang="cs-CZ" sz="2800" dirty="0"/>
          </a:p>
          <a:p>
            <a:r>
              <a:rPr lang="cs-CZ" sz="2800" b="1" dirty="0"/>
              <a:t>6. Místo vykořisťování poziční investování, které je nutné zprůhlednit</a:t>
            </a:r>
            <a:r>
              <a:rPr lang="cs-CZ" sz="2800" b="1" dirty="0" smtClean="0"/>
              <a:t>.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1273540160"/>
      </p:ext>
    </p:extLst>
  </p:cSld>
  <p:clrMapOvr>
    <a:masterClrMapping/>
  </p:clrMapOvr>
  <p:transition spd="slow">
    <p:cover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293554" y="-1717348"/>
            <a:ext cx="1107746" cy="758721"/>
          </a:xfrm>
        </p:spPr>
        <p:txBody>
          <a:bodyPr>
            <a:normAutofit fontScale="90000"/>
          </a:bodyPr>
          <a:lstStyle/>
          <a:p>
            <a:r>
              <a:rPr lang="cs-CZ" dirty="0">
                <a:solidFill>
                  <a:srgbClr val="A50021"/>
                </a:solidFill>
              </a:rPr>
              <a:t>UČEBNICE</a:t>
            </a:r>
          </a:p>
        </p:txBody>
      </p:sp>
      <p:sp>
        <p:nvSpPr>
          <p:cNvPr id="3" name="Obdélník 2"/>
          <p:cNvSpPr/>
          <p:nvPr/>
        </p:nvSpPr>
        <p:spPr>
          <a:xfrm>
            <a:off x="323528" y="548681"/>
            <a:ext cx="777686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/>
              <a:t>Vývojová logika </a:t>
            </a:r>
            <a:r>
              <a:rPr lang="cs-CZ" dirty="0" smtClean="0"/>
              <a:t>světa:</a:t>
            </a:r>
            <a:endParaRPr lang="cs-CZ" sz="2800" dirty="0"/>
          </a:p>
          <a:p>
            <a:r>
              <a:rPr lang="cs-CZ" dirty="0"/>
              <a:t>1. Nejvzdálenější horizont nahlíženo zpětně: </a:t>
            </a:r>
            <a:r>
              <a:rPr lang="cs-CZ" b="1" dirty="0"/>
              <a:t>Generování všech možných kombinací různých světů z kosmologického hlediska </a:t>
            </a:r>
            <a:r>
              <a:rPr lang="cs-CZ" dirty="0"/>
              <a:t>(vznik různých Vesmírů "zadrhnutím" inflační fáze) i z </a:t>
            </a:r>
            <a:r>
              <a:rPr lang="cs-CZ" dirty="0" err="1"/>
              <a:t>everettovského</a:t>
            </a:r>
            <a:r>
              <a:rPr lang="cs-CZ" dirty="0"/>
              <a:t> hlediska (při </a:t>
            </a:r>
            <a:r>
              <a:rPr lang="cs-CZ" dirty="0" err="1"/>
              <a:t>dekoherenci</a:t>
            </a:r>
            <a:r>
              <a:rPr lang="cs-CZ" dirty="0"/>
              <a:t>, resp. kolapsu vlnové funkce).</a:t>
            </a:r>
            <a:endParaRPr lang="cs-CZ" sz="2800" dirty="0"/>
          </a:p>
          <a:p>
            <a:r>
              <a:rPr lang="cs-CZ" dirty="0"/>
              <a:t>2. </a:t>
            </a:r>
            <a:r>
              <a:rPr lang="cs-CZ" b="1" dirty="0"/>
              <a:t>Vytváření nechaotických struktur </a:t>
            </a:r>
            <a:r>
              <a:rPr lang="cs-CZ" dirty="0"/>
              <a:t>v některých z (ve velmi malém zlomku) vygenerovaných Vesmírů.</a:t>
            </a:r>
            <a:endParaRPr lang="cs-CZ" sz="2800" dirty="0"/>
          </a:p>
          <a:p>
            <a:r>
              <a:rPr lang="cs-CZ" dirty="0"/>
              <a:t>3. </a:t>
            </a:r>
            <a:r>
              <a:rPr lang="cs-CZ" b="1" dirty="0"/>
              <a:t>Vznik nechaotických replikujících se a zdokonalujících se struktur</a:t>
            </a:r>
            <a:r>
              <a:rPr lang="cs-CZ" dirty="0"/>
              <a:t> (vznik života).</a:t>
            </a:r>
            <a:endParaRPr lang="cs-CZ" sz="2800" dirty="0"/>
          </a:p>
          <a:p>
            <a:r>
              <a:rPr lang="cs-CZ" dirty="0"/>
              <a:t>4. </a:t>
            </a:r>
            <a:r>
              <a:rPr lang="cs-CZ" b="1" dirty="0"/>
              <a:t>Pokračování vývoje nechaotických replikujících se a zdokonalujících se struktur směrem ke strukturám reflektujícím prostředí i sebe sama</a:t>
            </a:r>
            <a:r>
              <a:rPr lang="cs-CZ" dirty="0"/>
              <a:t> (vznik člověka, etapa přírodně historického </a:t>
            </a:r>
            <a:r>
              <a:rPr lang="cs-CZ" dirty="0" smtClean="0"/>
              <a:t>vývoje</a:t>
            </a:r>
          </a:p>
          <a:p>
            <a:r>
              <a:rPr lang="cs-CZ" dirty="0" smtClean="0"/>
              <a:t>5</a:t>
            </a:r>
            <a:r>
              <a:rPr lang="cs-CZ" dirty="0"/>
              <a:t>. </a:t>
            </a:r>
            <a:r>
              <a:rPr lang="cs-CZ" b="1" dirty="0"/>
              <a:t>Překročení některých časoprostorových omezení, v nichž se zrodila naše civilizace, vstup naší civilizace do oblasti přesahů našeho pozorovatelného Vesmíru, které lze s využitím technologií </a:t>
            </a:r>
            <a:r>
              <a:rPr lang="cs-CZ" b="1" dirty="0" err="1"/>
              <a:t>dechaotizovat</a:t>
            </a:r>
            <a:r>
              <a:rPr lang="cs-CZ" dirty="0"/>
              <a:t> (ve kterých však byl primární vznik života nemožný, resp., v nichž nemohlo dojít k 3. fázi). </a:t>
            </a:r>
            <a:endParaRPr lang="cs-CZ" sz="2800" dirty="0"/>
          </a:p>
          <a:p>
            <a:r>
              <a:rPr lang="cs-CZ" dirty="0"/>
              <a:t>6. </a:t>
            </a:r>
            <a:r>
              <a:rPr lang="cs-CZ" b="1" dirty="0"/>
              <a:t>Propojování takto vzniklých vývojově vyšších civilizací umožněné předcházející etapou vzestupu, vznik integrované civilizace vyššího typu v oblasti přesahující náš Vesmír</a:t>
            </a:r>
            <a:r>
              <a:rPr lang="cs-CZ" dirty="0"/>
              <a:t> (vývojové stádium, které si můžeme velmi přibližně představit pomocí Březinovy básně </a:t>
            </a:r>
            <a:r>
              <a:rPr lang="cs-CZ" i="1" dirty="0"/>
              <a:t>Ruce</a:t>
            </a:r>
            <a:r>
              <a:rPr lang="cs-CZ" dirty="0" smtClean="0"/>
              <a:t>).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1674793654"/>
      </p:ext>
    </p:extLst>
  </p:cSld>
  <p:clrMapOvr>
    <a:masterClrMapping/>
  </p:clrMapOvr>
  <p:transition spd="slow">
    <p:cover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293554" y="-1717348"/>
            <a:ext cx="1107746" cy="758721"/>
          </a:xfrm>
        </p:spPr>
        <p:txBody>
          <a:bodyPr>
            <a:normAutofit fontScale="90000"/>
          </a:bodyPr>
          <a:lstStyle/>
          <a:p>
            <a:r>
              <a:rPr lang="cs-CZ" dirty="0">
                <a:solidFill>
                  <a:srgbClr val="A50021"/>
                </a:solidFill>
              </a:rPr>
              <a:t>UČEBNICE</a:t>
            </a:r>
          </a:p>
        </p:txBody>
      </p:sp>
      <p:sp>
        <p:nvSpPr>
          <p:cNvPr id="3" name="Obdélník 2"/>
          <p:cNvSpPr/>
          <p:nvPr/>
        </p:nvSpPr>
        <p:spPr>
          <a:xfrm>
            <a:off x="323528" y="548681"/>
            <a:ext cx="7776864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800" dirty="0" smtClean="0"/>
              <a:t>Jak </a:t>
            </a:r>
            <a:r>
              <a:rPr lang="cs-CZ" sz="2800" dirty="0"/>
              <a:t>z hlediska současného dění aktualizovat Marxův </a:t>
            </a:r>
            <a:r>
              <a:rPr lang="cs-CZ" sz="2800" dirty="0" smtClean="0"/>
              <a:t>odkaz:</a:t>
            </a:r>
            <a:endParaRPr lang="cs-CZ" sz="2800" dirty="0"/>
          </a:p>
          <a:p>
            <a:r>
              <a:rPr lang="cs-CZ" sz="2800" b="1" dirty="0"/>
              <a:t>1. Přírodně historický proces jako základ komplexní analýzy a predikce společenského vývoje.</a:t>
            </a:r>
            <a:endParaRPr lang="cs-CZ" sz="2800" dirty="0"/>
          </a:p>
          <a:p>
            <a:r>
              <a:rPr lang="cs-CZ" sz="2800" b="1" dirty="0"/>
              <a:t>2. Pochopení historické změny z hlediska vývoje vlastnických vztahů.</a:t>
            </a:r>
            <a:endParaRPr lang="cs-CZ" sz="2800" dirty="0"/>
          </a:p>
          <a:p>
            <a:r>
              <a:rPr lang="cs-CZ" sz="2800" b="1" dirty="0"/>
              <a:t>3. Hledání evolučně stabilní strategie lidstva v nových podmínkách.</a:t>
            </a:r>
            <a:endParaRPr lang="cs-CZ" sz="2800" dirty="0"/>
          </a:p>
          <a:p>
            <a:r>
              <a:rPr lang="cs-CZ" sz="2800" b="1" dirty="0"/>
              <a:t>4. Kdo je subjektem změn.</a:t>
            </a:r>
            <a:endParaRPr lang="cs-CZ" sz="2800" dirty="0"/>
          </a:p>
          <a:p>
            <a:r>
              <a:rPr lang="cs-CZ" sz="2800" b="1" dirty="0"/>
              <a:t>5. Širší evoluční rámec změn z hlediska pochopení světa, ve kterém žijeme.</a:t>
            </a:r>
            <a:endParaRPr lang="cs-CZ" sz="2800" dirty="0"/>
          </a:p>
          <a:p>
            <a:r>
              <a:rPr lang="cs-CZ" sz="2800" b="1" dirty="0"/>
              <a:t>6. Místo vykořisťování poziční investování, které je nutné zprůhlednit</a:t>
            </a:r>
            <a:r>
              <a:rPr lang="cs-CZ" sz="2800" b="1" dirty="0" smtClean="0"/>
              <a:t>.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799122016"/>
      </p:ext>
    </p:extLst>
  </p:cSld>
  <p:clrMapOvr>
    <a:masterClrMapping/>
  </p:clrMapOvr>
  <p:transition spd="slow">
    <p:cover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293554" y="-1717348"/>
            <a:ext cx="1107746" cy="758721"/>
          </a:xfrm>
        </p:spPr>
        <p:txBody>
          <a:bodyPr>
            <a:normAutofit fontScale="90000"/>
          </a:bodyPr>
          <a:lstStyle/>
          <a:p>
            <a:r>
              <a:rPr lang="cs-CZ" dirty="0">
                <a:solidFill>
                  <a:srgbClr val="A50021"/>
                </a:solidFill>
              </a:rPr>
              <a:t>UČEBNICE</a:t>
            </a:r>
          </a:p>
        </p:txBody>
      </p:sp>
      <p:sp>
        <p:nvSpPr>
          <p:cNvPr id="3" name="Obdélník 2"/>
          <p:cNvSpPr/>
          <p:nvPr/>
        </p:nvSpPr>
        <p:spPr>
          <a:xfrm>
            <a:off x="323528" y="548681"/>
            <a:ext cx="7776864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800" dirty="0" smtClean="0"/>
              <a:t>Jak </a:t>
            </a:r>
            <a:r>
              <a:rPr lang="cs-CZ" sz="2800" dirty="0"/>
              <a:t>z hlediska současného dění aktualizovat Marxův </a:t>
            </a:r>
            <a:r>
              <a:rPr lang="cs-CZ" sz="2800" dirty="0" smtClean="0"/>
              <a:t>odkaz:</a:t>
            </a:r>
            <a:endParaRPr lang="cs-CZ" sz="2800" dirty="0"/>
          </a:p>
          <a:p>
            <a:r>
              <a:rPr lang="cs-CZ" sz="2800" b="1" dirty="0"/>
              <a:t>1. Přírodně historický proces jako základ komplexní analýzy a predikce společenského vývoje.</a:t>
            </a:r>
            <a:endParaRPr lang="cs-CZ" sz="2800" dirty="0"/>
          </a:p>
          <a:p>
            <a:r>
              <a:rPr lang="cs-CZ" sz="2800" b="1" dirty="0"/>
              <a:t>2. Pochopení historické změny z hlediska vývoje vlastnických vztahů.</a:t>
            </a:r>
            <a:endParaRPr lang="cs-CZ" sz="2800" dirty="0"/>
          </a:p>
          <a:p>
            <a:r>
              <a:rPr lang="cs-CZ" sz="2800" b="1" dirty="0"/>
              <a:t>3. Hledání evolučně stabilní strategie lidstva v nových podmínkách.</a:t>
            </a:r>
            <a:endParaRPr lang="cs-CZ" sz="2800" dirty="0"/>
          </a:p>
          <a:p>
            <a:r>
              <a:rPr lang="cs-CZ" sz="2800" b="1" dirty="0"/>
              <a:t>4. Kdo je subjektem změn.</a:t>
            </a:r>
            <a:endParaRPr lang="cs-CZ" sz="2800" dirty="0"/>
          </a:p>
          <a:p>
            <a:r>
              <a:rPr lang="cs-CZ" sz="2800" b="1" dirty="0"/>
              <a:t>5. Širší evoluční rámec změn z hlediska pochopení světa, ve kterém žijeme.</a:t>
            </a:r>
            <a:endParaRPr lang="cs-CZ" sz="2800" dirty="0"/>
          </a:p>
          <a:p>
            <a:r>
              <a:rPr lang="cs-CZ" sz="2800" b="1" dirty="0"/>
              <a:t>6. Místo vykořisťování poziční investování, které je nutné zprůhlednit</a:t>
            </a:r>
            <a:r>
              <a:rPr lang="cs-CZ" sz="2800" b="1" dirty="0" smtClean="0"/>
              <a:t>.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3851908220"/>
      </p:ext>
    </p:extLst>
  </p:cSld>
  <p:clrMapOvr>
    <a:masterClrMapping/>
  </p:clrMapOvr>
  <p:transition spd="slow">
    <p:cover dir="u"/>
  </p:transition>
</p:sld>
</file>

<file path=ppt/theme/theme1.xml><?xml version="1.0" encoding="utf-8"?>
<a:theme xmlns:a="http://schemas.openxmlformats.org/drawingml/2006/main" name="1_VSFS-micro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Motiv-petrmach</Template>
  <TotalTime>23554</TotalTime>
  <Words>105</Words>
  <Application>Microsoft Office PowerPoint</Application>
  <PresentationFormat>Předvádění na obrazovce (4:3)</PresentationFormat>
  <Paragraphs>53</Paragraphs>
  <Slides>8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12" baseType="lpstr">
      <vt:lpstr>Arial</vt:lpstr>
      <vt:lpstr>Calibri</vt:lpstr>
      <vt:lpstr>Times New Roman</vt:lpstr>
      <vt:lpstr>1_VSFS-micro</vt:lpstr>
      <vt:lpstr>     Jak jsme se do současné situace dostali a jak z ní ven    K tématu  HROZBA EKONOMICKÝCH KALAMIT - A JAK JIM PŘEDEJÍT  </vt:lpstr>
      <vt:lpstr>UČEBNICE</vt:lpstr>
      <vt:lpstr>UČEBNICE</vt:lpstr>
      <vt:lpstr>UČEBNICE</vt:lpstr>
      <vt:lpstr>UČEBNICE</vt:lpstr>
      <vt:lpstr>UČEBNICE</vt:lpstr>
      <vt:lpstr>UČEBNICE</vt:lpstr>
      <vt:lpstr>UČEBNICE</vt:lpstr>
    </vt:vector>
  </TitlesOfParts>
  <Company>Acer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Valued Acer Customer</dc:creator>
  <cp:lastModifiedBy>Valencik</cp:lastModifiedBy>
  <cp:revision>973</cp:revision>
  <dcterms:created xsi:type="dcterms:W3CDTF">2010-10-06T21:05:30Z</dcterms:created>
  <dcterms:modified xsi:type="dcterms:W3CDTF">2023-12-05T08:12:07Z</dcterms:modified>
</cp:coreProperties>
</file>