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0" r:id="rId4"/>
    <p:sldId id="257" r:id="rId5"/>
    <p:sldId id="261" r:id="rId6"/>
    <p:sldId id="265" r:id="rId7"/>
    <p:sldId id="264" r:id="rId8"/>
    <p:sldId id="262" r:id="rId9"/>
    <p:sldId id="259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30276C-4418-48AB-9E3C-B0D7A59CA695}" v="16" dt="2023-12-04T20:34:04.3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620" autoAdjust="0"/>
    <p:restoredTop sz="94660"/>
  </p:normalViewPr>
  <p:slideViewPr>
    <p:cSldViewPr snapToGrid="0">
      <p:cViewPr varScale="1">
        <p:scale>
          <a:sx n="79" d="100"/>
          <a:sy n="79" d="100"/>
        </p:scale>
        <p:origin x="2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vona Legierska" userId="452d39306e127f83" providerId="LiveId" clId="{8430276C-4418-48AB-9E3C-B0D7A59CA695}"/>
    <pc:docChg chg="undo custSel addSld delSld modSld">
      <pc:chgData name="Yvona Legierska" userId="452d39306e127f83" providerId="LiveId" clId="{8430276C-4418-48AB-9E3C-B0D7A59CA695}" dt="2023-12-07T08:31:07.279" v="3401" actId="20577"/>
      <pc:docMkLst>
        <pc:docMk/>
      </pc:docMkLst>
      <pc:sldChg chg="modSp mod">
        <pc:chgData name="Yvona Legierska" userId="452d39306e127f83" providerId="LiveId" clId="{8430276C-4418-48AB-9E3C-B0D7A59CA695}" dt="2023-12-07T08:31:07.279" v="3401" actId="20577"/>
        <pc:sldMkLst>
          <pc:docMk/>
          <pc:sldMk cId="1450922458" sldId="256"/>
        </pc:sldMkLst>
        <pc:spChg chg="mod">
          <ac:chgData name="Yvona Legierska" userId="452d39306e127f83" providerId="LiveId" clId="{8430276C-4418-48AB-9E3C-B0D7A59CA695}" dt="2023-12-04T17:34:25.804" v="2823" actId="113"/>
          <ac:spMkLst>
            <pc:docMk/>
            <pc:sldMk cId="1450922458" sldId="256"/>
            <ac:spMk id="2" creationId="{40674916-9096-3021-95FE-279851F9C5F7}"/>
          </ac:spMkLst>
        </pc:spChg>
        <pc:spChg chg="mod">
          <ac:chgData name="Yvona Legierska" userId="452d39306e127f83" providerId="LiveId" clId="{8430276C-4418-48AB-9E3C-B0D7A59CA695}" dt="2023-12-07T08:31:07.279" v="3401" actId="20577"/>
          <ac:spMkLst>
            <pc:docMk/>
            <pc:sldMk cId="1450922458" sldId="256"/>
            <ac:spMk id="3" creationId="{301FCF40-EDCF-1B60-B7E4-4929F03F72F2}"/>
          </ac:spMkLst>
        </pc:spChg>
      </pc:sldChg>
      <pc:sldChg chg="modSp mod">
        <pc:chgData name="Yvona Legierska" userId="452d39306e127f83" providerId="LiveId" clId="{8430276C-4418-48AB-9E3C-B0D7A59CA695}" dt="2023-12-04T13:19:49.317" v="1615" actId="20577"/>
        <pc:sldMkLst>
          <pc:docMk/>
          <pc:sldMk cId="3972910575" sldId="257"/>
        </pc:sldMkLst>
        <pc:spChg chg="mod">
          <ac:chgData name="Yvona Legierska" userId="452d39306e127f83" providerId="LiveId" clId="{8430276C-4418-48AB-9E3C-B0D7A59CA695}" dt="2023-12-04T13:18:10.152" v="1563" actId="122"/>
          <ac:spMkLst>
            <pc:docMk/>
            <pc:sldMk cId="3972910575" sldId="257"/>
            <ac:spMk id="2" creationId="{4E132A75-CC7B-6397-0708-6E5B653295ED}"/>
          </ac:spMkLst>
        </pc:spChg>
        <pc:spChg chg="mod">
          <ac:chgData name="Yvona Legierska" userId="452d39306e127f83" providerId="LiveId" clId="{8430276C-4418-48AB-9E3C-B0D7A59CA695}" dt="2023-12-04T13:19:49.317" v="1615" actId="20577"/>
          <ac:spMkLst>
            <pc:docMk/>
            <pc:sldMk cId="3972910575" sldId="257"/>
            <ac:spMk id="3" creationId="{76870DA0-6DEE-6874-F155-EFB0E51249DC}"/>
          </ac:spMkLst>
        </pc:spChg>
      </pc:sldChg>
      <pc:sldChg chg="addSp delSp modSp del mod chgLayout">
        <pc:chgData name="Yvona Legierska" userId="452d39306e127f83" providerId="LiveId" clId="{8430276C-4418-48AB-9E3C-B0D7A59CA695}" dt="2023-12-04T14:10:48.707" v="2201" actId="47"/>
        <pc:sldMkLst>
          <pc:docMk/>
          <pc:sldMk cId="2568775535" sldId="258"/>
        </pc:sldMkLst>
        <pc:spChg chg="mod ord">
          <ac:chgData name="Yvona Legierska" userId="452d39306e127f83" providerId="LiveId" clId="{8430276C-4418-48AB-9E3C-B0D7A59CA695}" dt="2023-12-03T22:50:10.287" v="260" actId="700"/>
          <ac:spMkLst>
            <pc:docMk/>
            <pc:sldMk cId="2568775535" sldId="258"/>
            <ac:spMk id="2" creationId="{45DBD748-54C6-339C-F56B-B960D97E61EC}"/>
          </ac:spMkLst>
        </pc:spChg>
        <pc:spChg chg="del">
          <ac:chgData name="Yvona Legierska" userId="452d39306e127f83" providerId="LiveId" clId="{8430276C-4418-48AB-9E3C-B0D7A59CA695}" dt="2023-12-03T22:50:10.287" v="260" actId="700"/>
          <ac:spMkLst>
            <pc:docMk/>
            <pc:sldMk cId="2568775535" sldId="258"/>
            <ac:spMk id="3" creationId="{6BF78597-050D-4655-B3C8-A4924E2C5BFD}"/>
          </ac:spMkLst>
        </pc:spChg>
        <pc:spChg chg="add mod ord">
          <ac:chgData name="Yvona Legierska" userId="452d39306e127f83" providerId="LiveId" clId="{8430276C-4418-48AB-9E3C-B0D7A59CA695}" dt="2023-12-03T22:50:10.287" v="260" actId="700"/>
          <ac:spMkLst>
            <pc:docMk/>
            <pc:sldMk cId="2568775535" sldId="258"/>
            <ac:spMk id="4" creationId="{8FA3C10A-4B29-4787-B6E2-0B34873D2EBD}"/>
          </ac:spMkLst>
        </pc:spChg>
      </pc:sldChg>
      <pc:sldChg chg="modSp add mod">
        <pc:chgData name="Yvona Legierska" userId="452d39306e127f83" providerId="LiveId" clId="{8430276C-4418-48AB-9E3C-B0D7A59CA695}" dt="2023-12-04T14:03:43.329" v="2021" actId="20577"/>
        <pc:sldMkLst>
          <pc:docMk/>
          <pc:sldMk cId="2270611172" sldId="259"/>
        </pc:sldMkLst>
        <pc:spChg chg="mod">
          <ac:chgData name="Yvona Legierska" userId="452d39306e127f83" providerId="LiveId" clId="{8430276C-4418-48AB-9E3C-B0D7A59CA695}" dt="2023-12-04T14:03:43.329" v="2021" actId="20577"/>
          <ac:spMkLst>
            <pc:docMk/>
            <pc:sldMk cId="2270611172" sldId="259"/>
            <ac:spMk id="2" creationId="{4E132A75-CC7B-6397-0708-6E5B653295ED}"/>
          </ac:spMkLst>
        </pc:spChg>
        <pc:spChg chg="mod">
          <ac:chgData name="Yvona Legierska" userId="452d39306e127f83" providerId="LiveId" clId="{8430276C-4418-48AB-9E3C-B0D7A59CA695}" dt="2023-12-04T14:02:43.874" v="2013" actId="5793"/>
          <ac:spMkLst>
            <pc:docMk/>
            <pc:sldMk cId="2270611172" sldId="259"/>
            <ac:spMk id="3" creationId="{76870DA0-6DEE-6874-F155-EFB0E51249DC}"/>
          </ac:spMkLst>
        </pc:spChg>
      </pc:sldChg>
      <pc:sldChg chg="modSp new mod">
        <pc:chgData name="Yvona Legierska" userId="452d39306e127f83" providerId="LiveId" clId="{8430276C-4418-48AB-9E3C-B0D7A59CA695}" dt="2023-12-04T13:17:08.546" v="1561" actId="6549"/>
        <pc:sldMkLst>
          <pc:docMk/>
          <pc:sldMk cId="1918105697" sldId="260"/>
        </pc:sldMkLst>
        <pc:spChg chg="mod">
          <ac:chgData name="Yvona Legierska" userId="452d39306e127f83" providerId="LiveId" clId="{8430276C-4418-48AB-9E3C-B0D7A59CA695}" dt="2023-12-04T13:16:38.299" v="1543" actId="2711"/>
          <ac:spMkLst>
            <pc:docMk/>
            <pc:sldMk cId="1918105697" sldId="260"/>
            <ac:spMk id="2" creationId="{1874320C-155C-EDC1-5722-2D5D7172B31E}"/>
          </ac:spMkLst>
        </pc:spChg>
        <pc:spChg chg="mod">
          <ac:chgData name="Yvona Legierska" userId="452d39306e127f83" providerId="LiveId" clId="{8430276C-4418-48AB-9E3C-B0D7A59CA695}" dt="2023-12-04T13:17:08.546" v="1561" actId="6549"/>
          <ac:spMkLst>
            <pc:docMk/>
            <pc:sldMk cId="1918105697" sldId="260"/>
            <ac:spMk id="3" creationId="{D8314D88-2A1B-1860-736F-CFF66E00F83C}"/>
          </ac:spMkLst>
        </pc:spChg>
      </pc:sldChg>
      <pc:sldChg chg="addSp modSp new mod modClrScheme chgLayout">
        <pc:chgData name="Yvona Legierska" userId="452d39306e127f83" providerId="LiveId" clId="{8430276C-4418-48AB-9E3C-B0D7A59CA695}" dt="2023-12-04T17:35:55.473" v="2830" actId="20577"/>
        <pc:sldMkLst>
          <pc:docMk/>
          <pc:sldMk cId="2216431721" sldId="261"/>
        </pc:sldMkLst>
        <pc:spChg chg="mod ord">
          <ac:chgData name="Yvona Legierska" userId="452d39306e127f83" providerId="LiveId" clId="{8430276C-4418-48AB-9E3C-B0D7A59CA695}" dt="2023-12-04T13:48:34.288" v="1914" actId="14100"/>
          <ac:spMkLst>
            <pc:docMk/>
            <pc:sldMk cId="2216431721" sldId="261"/>
            <ac:spMk id="2" creationId="{7D29CB28-162D-4C22-1909-273FB524DB0C}"/>
          </ac:spMkLst>
        </pc:spChg>
        <pc:spChg chg="mod ord">
          <ac:chgData name="Yvona Legierska" userId="452d39306e127f83" providerId="LiveId" clId="{8430276C-4418-48AB-9E3C-B0D7A59CA695}" dt="2023-12-04T17:35:55.473" v="2830" actId="20577"/>
          <ac:spMkLst>
            <pc:docMk/>
            <pc:sldMk cId="2216431721" sldId="261"/>
            <ac:spMk id="3" creationId="{46C7DB5F-6B55-616A-7133-D4A93833F7D9}"/>
          </ac:spMkLst>
        </pc:spChg>
        <pc:spChg chg="add mod ord">
          <ac:chgData name="Yvona Legierska" userId="452d39306e127f83" providerId="LiveId" clId="{8430276C-4418-48AB-9E3C-B0D7A59CA695}" dt="2023-12-04T13:54:29.059" v="1934" actId="27636"/>
          <ac:spMkLst>
            <pc:docMk/>
            <pc:sldMk cId="2216431721" sldId="261"/>
            <ac:spMk id="4" creationId="{7F3EDAD2-BD04-6D5A-9316-46BC08BF2EE2}"/>
          </ac:spMkLst>
        </pc:spChg>
      </pc:sldChg>
      <pc:sldChg chg="addSp delSp modSp new mod modClrScheme chgLayout">
        <pc:chgData name="Yvona Legierska" userId="452d39306e127f83" providerId="LiveId" clId="{8430276C-4418-48AB-9E3C-B0D7A59CA695}" dt="2023-12-04T21:44:44.737" v="3305" actId="14100"/>
        <pc:sldMkLst>
          <pc:docMk/>
          <pc:sldMk cId="3163957268" sldId="262"/>
        </pc:sldMkLst>
        <pc:spChg chg="add mod">
          <ac:chgData name="Yvona Legierska" userId="452d39306e127f83" providerId="LiveId" clId="{8430276C-4418-48AB-9E3C-B0D7A59CA695}" dt="2023-12-04T21:44:44.737" v="3305" actId="14100"/>
          <ac:spMkLst>
            <pc:docMk/>
            <pc:sldMk cId="3163957268" sldId="262"/>
            <ac:spMk id="2" creationId="{9D1D01AD-E00D-0098-BFAC-7938913A5F3A}"/>
          </ac:spMkLst>
        </pc:spChg>
        <pc:spChg chg="add del mod ord">
          <ac:chgData name="Yvona Legierska" userId="452d39306e127f83" providerId="LiveId" clId="{8430276C-4418-48AB-9E3C-B0D7A59CA695}" dt="2023-12-04T13:57:02.446" v="1946" actId="700"/>
          <ac:spMkLst>
            <pc:docMk/>
            <pc:sldMk cId="3163957268" sldId="262"/>
            <ac:spMk id="2" creationId="{B8C21EB9-EB2B-1924-6D0D-BA799FCEC567}"/>
          </ac:spMkLst>
        </pc:spChg>
        <pc:spChg chg="del">
          <ac:chgData name="Yvona Legierska" userId="452d39306e127f83" providerId="LiveId" clId="{8430276C-4418-48AB-9E3C-B0D7A59CA695}" dt="2023-12-03T23:15:01.105" v="440" actId="700"/>
          <ac:spMkLst>
            <pc:docMk/>
            <pc:sldMk cId="3163957268" sldId="262"/>
            <ac:spMk id="2" creationId="{CEA16FF5-AABD-32D6-2496-3D1DD1FB1FB0}"/>
          </ac:spMkLst>
        </pc:spChg>
        <pc:spChg chg="add del mod ord">
          <ac:chgData name="Yvona Legierska" userId="452d39306e127f83" providerId="LiveId" clId="{8430276C-4418-48AB-9E3C-B0D7A59CA695}" dt="2023-12-04T13:57:02.446" v="1946" actId="700"/>
          <ac:spMkLst>
            <pc:docMk/>
            <pc:sldMk cId="3163957268" sldId="262"/>
            <ac:spMk id="3" creationId="{61E12D4E-73D3-506B-C834-60B81EB66C58}"/>
          </ac:spMkLst>
        </pc:spChg>
        <pc:spChg chg="del">
          <ac:chgData name="Yvona Legierska" userId="452d39306e127f83" providerId="LiveId" clId="{8430276C-4418-48AB-9E3C-B0D7A59CA695}" dt="2023-12-03T23:14:42.928" v="438"/>
          <ac:spMkLst>
            <pc:docMk/>
            <pc:sldMk cId="3163957268" sldId="262"/>
            <ac:spMk id="3" creationId="{FCE16E11-12F7-9C74-4AB4-128D05FF5B48}"/>
          </ac:spMkLst>
        </pc:spChg>
        <pc:picChg chg="add mod ord">
          <ac:chgData name="Yvona Legierska" userId="452d39306e127f83" providerId="LiveId" clId="{8430276C-4418-48AB-9E3C-B0D7A59CA695}" dt="2023-12-04T21:43:59.976" v="3303" actId="14100"/>
          <ac:picMkLst>
            <pc:docMk/>
            <pc:sldMk cId="3163957268" sldId="262"/>
            <ac:picMk id="4" creationId="{CA9C596E-876E-C9B1-6E4F-4914AAC0587F}"/>
          </ac:picMkLst>
        </pc:picChg>
      </pc:sldChg>
      <pc:sldChg chg="addSp delSp modSp new mod modClrScheme chgLayout">
        <pc:chgData name="Yvona Legierska" userId="452d39306e127f83" providerId="LiveId" clId="{8430276C-4418-48AB-9E3C-B0D7A59CA695}" dt="2023-12-04T17:35:18.242" v="2827" actId="2711"/>
        <pc:sldMkLst>
          <pc:docMk/>
          <pc:sldMk cId="564757378" sldId="263"/>
        </pc:sldMkLst>
        <pc:spChg chg="mod ord">
          <ac:chgData name="Yvona Legierska" userId="452d39306e127f83" providerId="LiveId" clId="{8430276C-4418-48AB-9E3C-B0D7A59CA695}" dt="2023-12-04T17:35:18.242" v="2827" actId="2711"/>
          <ac:spMkLst>
            <pc:docMk/>
            <pc:sldMk cId="564757378" sldId="263"/>
            <ac:spMk id="2" creationId="{C7D59D2C-C704-7E61-6A8C-84BA675508C1}"/>
          </ac:spMkLst>
        </pc:spChg>
        <pc:spChg chg="del">
          <ac:chgData name="Yvona Legierska" userId="452d39306e127f83" providerId="LiveId" clId="{8430276C-4418-48AB-9E3C-B0D7A59CA695}" dt="2023-12-04T13:04:07.536" v="1342" actId="22"/>
          <ac:spMkLst>
            <pc:docMk/>
            <pc:sldMk cId="564757378" sldId="263"/>
            <ac:spMk id="3" creationId="{03368BAB-0C85-1AD5-FADF-5E8E909C91E1}"/>
          </ac:spMkLst>
        </pc:spChg>
        <pc:spChg chg="add del mod ord">
          <ac:chgData name="Yvona Legierska" userId="452d39306e127f83" providerId="LiveId" clId="{8430276C-4418-48AB-9E3C-B0D7A59CA695}" dt="2023-12-04T13:09:14.259" v="1407" actId="700"/>
          <ac:spMkLst>
            <pc:docMk/>
            <pc:sldMk cId="564757378" sldId="263"/>
            <ac:spMk id="6" creationId="{F680C6FE-9629-AE13-B67F-DA419FE98C6E}"/>
          </ac:spMkLst>
        </pc:spChg>
        <pc:spChg chg="add mod ord">
          <ac:chgData name="Yvona Legierska" userId="452d39306e127f83" providerId="LiveId" clId="{8430276C-4418-48AB-9E3C-B0D7A59CA695}" dt="2023-12-04T13:23:18.931" v="1661" actId="2711"/>
          <ac:spMkLst>
            <pc:docMk/>
            <pc:sldMk cId="564757378" sldId="263"/>
            <ac:spMk id="7" creationId="{75392BD7-2AE4-0E85-036D-F62E92839A83}"/>
          </ac:spMkLst>
        </pc:spChg>
        <pc:picChg chg="add mod ord">
          <ac:chgData name="Yvona Legierska" userId="452d39306e127f83" providerId="LiveId" clId="{8430276C-4418-48AB-9E3C-B0D7A59CA695}" dt="2023-12-04T13:15:39.151" v="1541" actId="14100"/>
          <ac:picMkLst>
            <pc:docMk/>
            <pc:sldMk cId="564757378" sldId="263"/>
            <ac:picMk id="5" creationId="{39E92550-D4E0-2E6A-5D3E-475038ADA4A2}"/>
          </ac:picMkLst>
        </pc:picChg>
      </pc:sldChg>
      <pc:sldChg chg="modSp new mod">
        <pc:chgData name="Yvona Legierska" userId="452d39306e127f83" providerId="LiveId" clId="{8430276C-4418-48AB-9E3C-B0D7A59CA695}" dt="2023-12-04T13:56:06.551" v="1944" actId="20577"/>
        <pc:sldMkLst>
          <pc:docMk/>
          <pc:sldMk cId="695485254" sldId="264"/>
        </pc:sldMkLst>
        <pc:spChg chg="mod">
          <ac:chgData name="Yvona Legierska" userId="452d39306e127f83" providerId="LiveId" clId="{8430276C-4418-48AB-9E3C-B0D7A59CA695}" dt="2023-12-04T13:37:22.584" v="1750" actId="122"/>
          <ac:spMkLst>
            <pc:docMk/>
            <pc:sldMk cId="695485254" sldId="264"/>
            <ac:spMk id="2" creationId="{8526CFB2-7CC9-128F-7EE5-804EAD9115CA}"/>
          </ac:spMkLst>
        </pc:spChg>
        <pc:spChg chg="mod">
          <ac:chgData name="Yvona Legierska" userId="452d39306e127f83" providerId="LiveId" clId="{8430276C-4418-48AB-9E3C-B0D7A59CA695}" dt="2023-12-04T13:56:06.551" v="1944" actId="20577"/>
          <ac:spMkLst>
            <pc:docMk/>
            <pc:sldMk cId="695485254" sldId="264"/>
            <ac:spMk id="3" creationId="{9506FCA0-8957-C58B-46A5-42DEDF10C094}"/>
          </ac:spMkLst>
        </pc:spChg>
        <pc:spChg chg="mod">
          <ac:chgData name="Yvona Legierska" userId="452d39306e127f83" providerId="LiveId" clId="{8430276C-4418-48AB-9E3C-B0D7A59CA695}" dt="2023-12-04T13:43:14.335" v="1889" actId="27636"/>
          <ac:spMkLst>
            <pc:docMk/>
            <pc:sldMk cId="695485254" sldId="264"/>
            <ac:spMk id="4" creationId="{E55A26CC-5906-55CA-8EEC-B2FDB4CB202B}"/>
          </ac:spMkLst>
        </pc:spChg>
      </pc:sldChg>
      <pc:sldChg chg="addSp delSp modSp new mod modClrScheme chgLayout">
        <pc:chgData name="Yvona Legierska" userId="452d39306e127f83" providerId="LiveId" clId="{8430276C-4418-48AB-9E3C-B0D7A59CA695}" dt="2023-12-04T13:52:55.813" v="1924" actId="14100"/>
        <pc:sldMkLst>
          <pc:docMk/>
          <pc:sldMk cId="840616731" sldId="265"/>
        </pc:sldMkLst>
        <pc:spChg chg="mod ord">
          <ac:chgData name="Yvona Legierska" userId="452d39306e127f83" providerId="LiveId" clId="{8430276C-4418-48AB-9E3C-B0D7A59CA695}" dt="2023-12-04T13:49:14.011" v="1918" actId="700"/>
          <ac:spMkLst>
            <pc:docMk/>
            <pc:sldMk cId="840616731" sldId="265"/>
            <ac:spMk id="2" creationId="{2F406361-D859-C415-1250-3EC28C45E25F}"/>
          </ac:spMkLst>
        </pc:spChg>
        <pc:spChg chg="add del">
          <ac:chgData name="Yvona Legierska" userId="452d39306e127f83" providerId="LiveId" clId="{8430276C-4418-48AB-9E3C-B0D7A59CA695}" dt="2023-12-04T13:48:12.437" v="1913" actId="22"/>
          <ac:spMkLst>
            <pc:docMk/>
            <pc:sldMk cId="840616731" sldId="265"/>
            <ac:spMk id="3" creationId="{8070E05E-1957-27E4-4C36-5CCD8E1EEA35}"/>
          </ac:spMkLst>
        </pc:spChg>
        <pc:spChg chg="del">
          <ac:chgData name="Yvona Legierska" userId="452d39306e127f83" providerId="LiveId" clId="{8430276C-4418-48AB-9E3C-B0D7A59CA695}" dt="2023-12-04T13:49:14.011" v="1918" actId="700"/>
          <ac:spMkLst>
            <pc:docMk/>
            <pc:sldMk cId="840616731" sldId="265"/>
            <ac:spMk id="4" creationId="{4CC19FA7-C12A-EFFF-9506-FA4B764EDBDA}"/>
          </ac:spMkLst>
        </pc:spChg>
        <pc:spChg chg="add del mod">
          <ac:chgData name="Yvona Legierska" userId="452d39306e127f83" providerId="LiveId" clId="{8430276C-4418-48AB-9E3C-B0D7A59CA695}" dt="2023-12-04T13:52:42.701" v="1920"/>
          <ac:spMkLst>
            <pc:docMk/>
            <pc:sldMk cId="840616731" sldId="265"/>
            <ac:spMk id="10" creationId="{422B9E56-250C-AFED-5857-168FC4298558}"/>
          </ac:spMkLst>
        </pc:spChg>
        <pc:picChg chg="add del mod ord">
          <ac:chgData name="Yvona Legierska" userId="452d39306e127f83" providerId="LiveId" clId="{8430276C-4418-48AB-9E3C-B0D7A59CA695}" dt="2023-12-04T13:46:25.260" v="1912" actId="22"/>
          <ac:picMkLst>
            <pc:docMk/>
            <pc:sldMk cId="840616731" sldId="265"/>
            <ac:picMk id="6" creationId="{8C67F087-26E8-BA91-7A21-76DB1266DE88}"/>
          </ac:picMkLst>
        </pc:picChg>
        <pc:picChg chg="add del mod ord">
          <ac:chgData name="Yvona Legierska" userId="452d39306e127f83" providerId="LiveId" clId="{8430276C-4418-48AB-9E3C-B0D7A59CA695}" dt="2023-12-04T13:50:12.046" v="1919" actId="478"/>
          <ac:picMkLst>
            <pc:docMk/>
            <pc:sldMk cId="840616731" sldId="265"/>
            <ac:picMk id="8" creationId="{472749DF-3FAD-F374-1580-C9199F038B15}"/>
          </ac:picMkLst>
        </pc:picChg>
        <pc:picChg chg="add mod">
          <ac:chgData name="Yvona Legierska" userId="452d39306e127f83" providerId="LiveId" clId="{8430276C-4418-48AB-9E3C-B0D7A59CA695}" dt="2023-12-04T13:52:55.813" v="1924" actId="14100"/>
          <ac:picMkLst>
            <pc:docMk/>
            <pc:sldMk cId="840616731" sldId="265"/>
            <ac:picMk id="11" creationId="{707B6547-B413-DF2E-5FF5-A5A30F99080B}"/>
          </ac:picMkLst>
        </pc:picChg>
      </pc:sldChg>
      <pc:sldChg chg="modSp add mod">
        <pc:chgData name="Yvona Legierska" userId="452d39306e127f83" providerId="LiveId" clId="{8430276C-4418-48AB-9E3C-B0D7A59CA695}" dt="2023-12-04T21:47:01.655" v="3384" actId="6549"/>
        <pc:sldMkLst>
          <pc:docMk/>
          <pc:sldMk cId="2366542169" sldId="266"/>
        </pc:sldMkLst>
        <pc:spChg chg="mod">
          <ac:chgData name="Yvona Legierska" userId="452d39306e127f83" providerId="LiveId" clId="{8430276C-4418-48AB-9E3C-B0D7A59CA695}" dt="2023-12-04T21:45:13.684" v="3313" actId="20577"/>
          <ac:spMkLst>
            <pc:docMk/>
            <pc:sldMk cId="2366542169" sldId="266"/>
            <ac:spMk id="2" creationId="{4E132A75-CC7B-6397-0708-6E5B653295ED}"/>
          </ac:spMkLst>
        </pc:spChg>
        <pc:spChg chg="mod">
          <ac:chgData name="Yvona Legierska" userId="452d39306e127f83" providerId="LiveId" clId="{8430276C-4418-48AB-9E3C-B0D7A59CA695}" dt="2023-12-04T21:47:01.655" v="3384" actId="6549"/>
          <ac:spMkLst>
            <pc:docMk/>
            <pc:sldMk cId="2366542169" sldId="266"/>
            <ac:spMk id="3" creationId="{76870DA0-6DEE-6874-F155-EFB0E51249DC}"/>
          </ac:spMkLst>
        </pc:spChg>
      </pc:sldChg>
      <pc:sldChg chg="addSp delSp modSp add mod modClrScheme chgLayout">
        <pc:chgData name="Yvona Legierska" userId="452d39306e127f83" providerId="LiveId" clId="{8430276C-4418-48AB-9E3C-B0D7A59CA695}" dt="2023-12-04T21:47:24.664" v="3389" actId="20577"/>
        <pc:sldMkLst>
          <pc:docMk/>
          <pc:sldMk cId="1707281198" sldId="267"/>
        </pc:sldMkLst>
        <pc:spChg chg="mod ord">
          <ac:chgData name="Yvona Legierska" userId="452d39306e127f83" providerId="LiveId" clId="{8430276C-4418-48AB-9E3C-B0D7A59CA695}" dt="2023-12-04T21:47:24.664" v="3389" actId="20577"/>
          <ac:spMkLst>
            <pc:docMk/>
            <pc:sldMk cId="1707281198" sldId="267"/>
            <ac:spMk id="2" creationId="{4E132A75-CC7B-6397-0708-6E5B653295ED}"/>
          </ac:spMkLst>
        </pc:spChg>
        <pc:spChg chg="mod ord">
          <ac:chgData name="Yvona Legierska" userId="452d39306e127f83" providerId="LiveId" clId="{8430276C-4418-48AB-9E3C-B0D7A59CA695}" dt="2023-12-04T20:37:38.669" v="2937" actId="20577"/>
          <ac:spMkLst>
            <pc:docMk/>
            <pc:sldMk cId="1707281198" sldId="267"/>
            <ac:spMk id="3" creationId="{76870DA0-6DEE-6874-F155-EFB0E51249DC}"/>
          </ac:spMkLst>
        </pc:spChg>
        <pc:spChg chg="add del mod ord">
          <ac:chgData name="Yvona Legierska" userId="452d39306e127f83" providerId="LiveId" clId="{8430276C-4418-48AB-9E3C-B0D7A59CA695}" dt="2023-12-04T20:33:57.565" v="2867" actId="700"/>
          <ac:spMkLst>
            <pc:docMk/>
            <pc:sldMk cId="1707281198" sldId="267"/>
            <ac:spMk id="7" creationId="{7CC08E22-E576-B7CE-988D-E339A2CAD69F}"/>
          </ac:spMkLst>
        </pc:spChg>
        <pc:spChg chg="add mod">
          <ac:chgData name="Yvona Legierska" userId="452d39306e127f83" providerId="LiveId" clId="{8430276C-4418-48AB-9E3C-B0D7A59CA695}" dt="2023-12-04T20:37:26.523" v="2935" actId="208"/>
          <ac:spMkLst>
            <pc:docMk/>
            <pc:sldMk cId="1707281198" sldId="267"/>
            <ac:spMk id="8" creationId="{C89A833F-9664-E8E7-9896-6C8D195F9614}"/>
          </ac:spMkLst>
        </pc:spChg>
        <pc:graphicFrameChg chg="add del mod modGraphic">
          <ac:chgData name="Yvona Legierska" userId="452d39306e127f83" providerId="LiveId" clId="{8430276C-4418-48AB-9E3C-B0D7A59CA695}" dt="2023-12-04T20:27:12.955" v="2836" actId="478"/>
          <ac:graphicFrameMkLst>
            <pc:docMk/>
            <pc:sldMk cId="1707281198" sldId="267"/>
            <ac:graphicFrameMk id="4" creationId="{EB8DC614-1594-DDED-FB09-321282249FAA}"/>
          </ac:graphicFrameMkLst>
        </pc:graphicFrameChg>
        <pc:graphicFrameChg chg="add del mod">
          <ac:chgData name="Yvona Legierska" userId="452d39306e127f83" providerId="LiveId" clId="{8430276C-4418-48AB-9E3C-B0D7A59CA695}" dt="2023-12-04T20:32:18.301" v="2844" actId="21"/>
          <ac:graphicFrameMkLst>
            <pc:docMk/>
            <pc:sldMk cId="1707281198" sldId="267"/>
            <ac:graphicFrameMk id="5" creationId="{4F23857F-43A0-2516-51B4-78D99F89086D}"/>
          </ac:graphicFrameMkLst>
        </pc:graphicFrameChg>
        <pc:graphicFrameChg chg="add mod">
          <ac:chgData name="Yvona Legierska" userId="452d39306e127f83" providerId="LiveId" clId="{8430276C-4418-48AB-9E3C-B0D7A59CA695}" dt="2023-12-04T20:34:04.302" v="2868" actId="14100"/>
          <ac:graphicFrameMkLst>
            <pc:docMk/>
            <pc:sldMk cId="1707281198" sldId="267"/>
            <ac:graphicFrameMk id="6" creationId="{7623D158-FB23-B0F3-4289-42BA0BA52CC2}"/>
          </ac:graphicFrameMkLst>
        </pc:graphicFrameChg>
      </pc:sldChg>
      <pc:sldChg chg="modSp new mod">
        <pc:chgData name="Yvona Legierska" userId="452d39306e127f83" providerId="LiveId" clId="{8430276C-4418-48AB-9E3C-B0D7A59CA695}" dt="2023-12-04T20:58:41.918" v="3219" actId="20577"/>
        <pc:sldMkLst>
          <pc:docMk/>
          <pc:sldMk cId="1072276559" sldId="268"/>
        </pc:sldMkLst>
        <pc:spChg chg="mod">
          <ac:chgData name="Yvona Legierska" userId="452d39306e127f83" providerId="LiveId" clId="{8430276C-4418-48AB-9E3C-B0D7A59CA695}" dt="2023-12-04T20:52:03.859" v="3128" actId="122"/>
          <ac:spMkLst>
            <pc:docMk/>
            <pc:sldMk cId="1072276559" sldId="268"/>
            <ac:spMk id="2" creationId="{5232248E-A21C-4FFB-778B-C8F3A1C36FC1}"/>
          </ac:spMkLst>
        </pc:spChg>
        <pc:spChg chg="mod">
          <ac:chgData name="Yvona Legierska" userId="452d39306e127f83" providerId="LiveId" clId="{8430276C-4418-48AB-9E3C-B0D7A59CA695}" dt="2023-12-04T20:58:41.918" v="3219" actId="20577"/>
          <ac:spMkLst>
            <pc:docMk/>
            <pc:sldMk cId="1072276559" sldId="268"/>
            <ac:spMk id="3" creationId="{05B998B1-51A8-B3B7-7764-5F1D6132B1E4}"/>
          </ac:spMkLst>
        </pc:spChg>
      </pc:sldChg>
      <pc:sldChg chg="modSp new mod">
        <pc:chgData name="Yvona Legierska" userId="452d39306e127f83" providerId="LiveId" clId="{8430276C-4418-48AB-9E3C-B0D7A59CA695}" dt="2023-12-04T20:55:54.185" v="3154" actId="27636"/>
        <pc:sldMkLst>
          <pc:docMk/>
          <pc:sldMk cId="318993732" sldId="269"/>
        </pc:sldMkLst>
        <pc:spChg chg="mod">
          <ac:chgData name="Yvona Legierska" userId="452d39306e127f83" providerId="LiveId" clId="{8430276C-4418-48AB-9E3C-B0D7A59CA695}" dt="2023-12-04T20:52:44.163" v="3134" actId="122"/>
          <ac:spMkLst>
            <pc:docMk/>
            <pc:sldMk cId="318993732" sldId="269"/>
            <ac:spMk id="2" creationId="{36EDD971-2DB0-69B5-3F1E-B739C18F06BB}"/>
          </ac:spMkLst>
        </pc:spChg>
        <pc:spChg chg="mod">
          <ac:chgData name="Yvona Legierska" userId="452d39306e127f83" providerId="LiveId" clId="{8430276C-4418-48AB-9E3C-B0D7A59CA695}" dt="2023-12-04T20:55:54.185" v="3154" actId="27636"/>
          <ac:spMkLst>
            <pc:docMk/>
            <pc:sldMk cId="318993732" sldId="269"/>
            <ac:spMk id="3" creationId="{F7950FFE-124F-5E60-BF4E-19937255DD5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E863D2F-354C-FD41-C8A5-E5514F4B8E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B3A1C33-F806-2403-BC8E-7DF1A7CE02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4B2BEE2-45FB-8B72-AAEA-9055CB6B1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B006F-13C3-4EC9-A295-03021037136D}" type="datetimeFigureOut">
              <a:rPr lang="cs-CZ" smtClean="0"/>
              <a:t>07.12.2023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BB76AC1-BC87-DCB8-8098-EBFE8E332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0680EBD-BE5A-FA11-81DD-11050D9B3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FC402-7EAF-4988-BBB4-071AA75D0B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4992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096F631-EA53-DAB7-FEB6-6C1643F26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42C232B2-A235-F9AE-33F7-C2D3230657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CE69832-8F44-A566-AF79-1DE68F50C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B006F-13C3-4EC9-A295-03021037136D}" type="datetimeFigureOut">
              <a:rPr lang="cs-CZ" smtClean="0"/>
              <a:t>07.12.2023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AE71744-FC04-54A1-C228-8C7F36805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6A307A3-49CB-AF46-37AF-BC3CCEF32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FC402-7EAF-4988-BBB4-071AA75D0B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9680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52EBB38E-F18A-EB33-43CA-6A3A348008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2A69BCFE-9FE7-E40D-EF1B-3CD4F25F6E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B73C52F-BEFE-A8C3-5559-A6A7EDCF8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B006F-13C3-4EC9-A295-03021037136D}" type="datetimeFigureOut">
              <a:rPr lang="cs-CZ" smtClean="0"/>
              <a:t>07.12.2023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AC10CBF-6E84-4FF0-BB83-F79A0848C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E2A906-B158-50DD-A3E0-EE3DD79D8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FC402-7EAF-4988-BBB4-071AA75D0B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2644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22CA577-42D7-C62D-F444-91596691D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5667498-2792-C0DF-AF75-89E356D5A7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A40A03E-1DD8-8C53-A102-791F94868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B006F-13C3-4EC9-A295-03021037136D}" type="datetimeFigureOut">
              <a:rPr lang="cs-CZ" smtClean="0"/>
              <a:t>07.12.2023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954AEDF-45B9-DB04-5441-CED86C6BF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6572C3-A7B2-455E-F0D0-32B09ACF6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FC402-7EAF-4988-BBB4-071AA75D0B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9902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3E9AE2-2C91-6922-E5B1-FCFC25C9E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01951E-CE63-1F68-A206-6232C92ED1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5B9728D-0E28-1080-0FE9-00F76D950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B006F-13C3-4EC9-A295-03021037136D}" type="datetimeFigureOut">
              <a:rPr lang="cs-CZ" smtClean="0"/>
              <a:t>07.12.2023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F2DE22-6E6B-8925-F49F-949283868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C127E2E-3319-AB5D-EE55-5E9B87A6D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FC402-7EAF-4988-BBB4-071AA75D0B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714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0C1360D-2FA6-EF6B-54EA-179AE754B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B2E52FB-B2C9-C699-99FC-92D5E4330D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7320488-68AE-9427-FE9A-5EC4A0383E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ECE25B6F-CD07-6594-BDFC-8B647BFFB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B006F-13C3-4EC9-A295-03021037136D}" type="datetimeFigureOut">
              <a:rPr lang="cs-CZ" smtClean="0"/>
              <a:t>07.12.2023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8561E2E-4136-162A-AD3F-75626C861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9CEE1ED-C0D5-0105-70E8-8855DFB3A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FC402-7EAF-4988-BBB4-071AA75D0B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7951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2CF025-E5AA-B675-F8B9-D7381B1E0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70FAF09-E284-6783-A58F-A39822A641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F5686F6-2145-3BA2-F034-C7A036EF7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3DB1DE79-331F-EAA4-DF84-97DD46B9BB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2A48AC6C-32BA-DC49-84EC-E1A910B302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24C3DA54-31C7-702C-6B97-3F12797DA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B006F-13C3-4EC9-A295-03021037136D}" type="datetimeFigureOut">
              <a:rPr lang="cs-CZ" smtClean="0"/>
              <a:t>07.12.2023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0DBBE6C7-D29D-5CB7-B3B5-5D713B34B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285EB1D1-2CD4-81D4-367D-160A14C69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FC402-7EAF-4988-BBB4-071AA75D0B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1107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D75E3D6-EB74-E901-D833-CEC5E6228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06D7F071-7F17-E48F-5EAE-60F5C33AC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B006F-13C3-4EC9-A295-03021037136D}" type="datetimeFigureOut">
              <a:rPr lang="cs-CZ" smtClean="0"/>
              <a:t>07.12.2023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4BF2740E-293A-7D0F-B395-5617DD8F8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4FCD199-0D65-58C8-7F91-9184813E1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FC402-7EAF-4988-BBB4-071AA75D0B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2341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1D07312E-B6A4-76A4-7CC1-DF76F132E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B006F-13C3-4EC9-A295-03021037136D}" type="datetimeFigureOut">
              <a:rPr lang="cs-CZ" smtClean="0"/>
              <a:t>07.12.2023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EB3E59C2-D1FD-0FB6-0F22-B9663BAD3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D2A2976-B65C-0B12-B91D-F77CF45B1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FC402-7EAF-4988-BBB4-071AA75D0B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443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B1A428-0FCC-EBDA-70B1-44B007ACE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9ECD9A7-2821-8352-51E2-F3DB82354D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EA12A6F4-E3F5-9B3A-15D8-A22397336C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57CE0E1-F3FF-4456-97D1-CD221B57C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B006F-13C3-4EC9-A295-03021037136D}" type="datetimeFigureOut">
              <a:rPr lang="cs-CZ" smtClean="0"/>
              <a:t>07.12.2023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981CEB7F-AEA3-D6F4-6B77-F6D610D20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94FDAE97-33F1-D27B-76A8-E7E04716A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FC402-7EAF-4988-BBB4-071AA75D0B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5227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E97B86C-C0EE-F46C-7DF0-EA80D8F05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66568F7-D6E4-8A08-3FD2-611DC66FEF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D4AD5B7B-ED43-12FF-7627-A562A16AFE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66F2011-E468-97A4-FDA1-DD03316A9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B006F-13C3-4EC9-A295-03021037136D}" type="datetimeFigureOut">
              <a:rPr lang="cs-CZ" smtClean="0"/>
              <a:t>07.12.2023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051B038-87CC-0E5D-2B34-C352C994D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FD13445-25CF-D3AE-2EF0-C5033A037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FC402-7EAF-4988-BBB4-071AA75D0B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438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393C8C4E-437B-EA2C-A48A-13295CCFE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F3E9CC9-5D49-0643-83D8-1748A2F82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D62CD34-B78E-4B35-E737-FF6871DCB7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B006F-13C3-4EC9-A295-03021037136D}" type="datetimeFigureOut">
              <a:rPr lang="cs-CZ" smtClean="0"/>
              <a:t>07.12.2023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29A8956-1AD7-2900-97EF-1A722360CF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EBB1F54-BC26-4BCF-501A-6B3292B325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FC402-7EAF-4988-BBB4-071AA75D0B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1990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0674916-9096-3021-95FE-279851F9C5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602176"/>
          </a:xfrm>
        </p:spPr>
        <p:txBody>
          <a:bodyPr>
            <a:normAutofit fontScale="90000"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Hrozba ekonomických kalamit - a jak jim předejít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01FCF40-EDCF-1B60-B7E4-4929F03F72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741612"/>
          </a:xfrm>
        </p:spPr>
        <p:txBody>
          <a:bodyPr/>
          <a:lstStyle/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Institut české levice</a:t>
            </a: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7. 12.2023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algn="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Yvona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Legierská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922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E132A75-CC7B-6397-0708-6E5B65329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Řešení chudoby prostřednictvím snížení nerovnosti příjmů a bohatství v ČR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6870DA0-6DEE-6874-F155-EFB0E5124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6154"/>
            <a:ext cx="10515600" cy="529184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Dílčí řešení je možné i změnou snížení daňového zatížení nízkopříjmového obyvatelstva. Jak?</a:t>
            </a:r>
          </a:p>
          <a:p>
            <a:pPr marL="0" indent="0">
              <a:buNone/>
            </a:pP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Přesunem z extrémního nepřímého zdanění,  které více zatěžuje nízkopříjmové obyvatelstvo, na přímé zdanění: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zprogresivněním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příjmů fyzických osob, snížení rozdílů mezi zdaněním zaměstnanců a OSVČ,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zavedením sektorového zdanění právnických osob (banky, energetické firmy aj. s extrémními odvody zisků do zahraničí např. nad 50 % zisku po zdanění),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progresivním zdaněním nemovitých věcí z jejich tržních cen bez dopadu na běžné rodiny,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zdanění dědictví nad jeho určitou hodnotu, např. 100 mil. Kč i mezi příbuznými,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 DPH a spotřebních daní by neměly být  sazby nad úrovní okolních států, jinak nákupní turistika a přispívání do jejich veřejných rozpočtů.</a:t>
            </a:r>
          </a:p>
          <a:p>
            <a:pPr marL="0" indent="0">
              <a:buNone/>
            </a:pP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Zcela změnit alokaci získaných příjmů – školství, zdravotnictví, soc. zabezpečení, investice.</a:t>
            </a:r>
          </a:p>
          <a:p>
            <a:pPr marL="0" indent="0">
              <a:buNone/>
            </a:pP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Změnit zahraniční politiku, mj. zapojení se do BRICS a čínského projektu Pás a stezka.</a:t>
            </a:r>
          </a:p>
          <a:p>
            <a:pPr marL="0" indent="0">
              <a:buNone/>
            </a:pPr>
            <a:endParaRPr lang="cs-CZ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cs-CZ" sz="2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542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E132A75-CC7B-6397-0708-6E5B65329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Podíl přímého a nepřímého </a:t>
            </a:r>
            <a:r>
              <a:rPr lang="cs-CZ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zdanění v % </a:t>
            </a:r>
            <a:br>
              <a:rPr lang="cs-CZ" sz="36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cs-CZ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ČR a v sousedních zemích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6870DA0-6DEE-6874-F155-EFB0E51249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sz="2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id="{7623D158-FB23-B0F3-4289-42BA0BA52C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4382829"/>
              </p:ext>
            </p:extLst>
          </p:nvPr>
        </p:nvGraphicFramePr>
        <p:xfrm>
          <a:off x="1196502" y="1556425"/>
          <a:ext cx="9387192" cy="37646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5280554" imgH="2384887" progId="Excel.Sheet.12">
                  <p:embed/>
                </p:oleObj>
              </mc:Choice>
              <mc:Fallback>
                <p:oleObj name="Worksheet" r:id="rId2" imgW="5280554" imgH="2384887" progId="Excel.Sheet.12">
                  <p:embed/>
                  <p:pic>
                    <p:nvPicPr>
                      <p:cNvPr id="6" name="Objekt 5">
                        <a:extLst>
                          <a:ext uri="{FF2B5EF4-FFF2-40B4-BE49-F238E27FC236}">
                            <a16:creationId xmlns:a16="http://schemas.microsoft.com/office/drawing/2014/main" id="{7623D158-FB23-B0F3-4289-42BA0BA52CC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196502" y="1556425"/>
                        <a:ext cx="9387192" cy="37646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Obdélník 7">
            <a:extLst>
              <a:ext uri="{FF2B5EF4-FFF2-40B4-BE49-F238E27FC236}">
                <a16:creationId xmlns:a16="http://schemas.microsoft.com/office/drawing/2014/main" id="{C89A833F-9664-E8E7-9896-6C8D195F9614}"/>
              </a:ext>
            </a:extLst>
          </p:cNvPr>
          <p:cNvSpPr/>
          <p:nvPr/>
        </p:nvSpPr>
        <p:spPr>
          <a:xfrm>
            <a:off x="1196502" y="5466945"/>
            <a:ext cx="4669277" cy="5739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Zdroj: OECD, statistika, vlastní zpracování</a:t>
            </a:r>
          </a:p>
        </p:txBody>
      </p:sp>
    </p:spTree>
    <p:extLst>
      <p:ext uri="{BB962C8B-B14F-4D97-AF65-F5344CB8AC3E}">
        <p14:creationId xmlns:p14="http://schemas.microsoft.com/office/powerpoint/2010/main" val="1707281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232248E-A21C-4FFB-778B-C8F3A1C36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Vysoký podíl nepřímého zdanění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5B998B1-51A8-B3B7-7764-5F1D6132B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None/>
              <a:tabLst>
                <a:tab pos="342900" algn="l"/>
              </a:tabLst>
            </a:pPr>
            <a:r>
              <a:rPr lang="cs-CZ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Daňové břemeno</a:t>
            </a:r>
            <a:r>
              <a:rPr lang="cs-CZ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je v případě nepřímých daní (daní ze spotřeby) sice </a:t>
            </a:r>
            <a:r>
              <a:rPr lang="cs-CZ" sz="2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rovnoměrněji rozloženo na celou společnost,</a:t>
            </a:r>
            <a:r>
              <a:rPr lang="cs-CZ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avšak významně je </a:t>
            </a:r>
            <a:r>
              <a:rPr lang="cs-CZ" sz="2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oslaben solidaristický charakter zdanění</a:t>
            </a:r>
            <a:r>
              <a:rPr lang="cs-CZ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cs-CZ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neboť s růstem velikosti příjmů klesá míra jejich zdanění. </a:t>
            </a:r>
          </a:p>
          <a:p>
            <a:pPr marL="0" lvl="0" indent="0"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None/>
              <a:tabLst>
                <a:tab pos="342900" algn="l"/>
              </a:tabLst>
            </a:pPr>
            <a:r>
              <a:rPr lang="cs-CZ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 tohoto pohledu jsou </a:t>
            </a:r>
            <a:r>
              <a:rPr lang="cs-CZ" sz="2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tedy </a:t>
            </a:r>
            <a:r>
              <a:rPr lang="cs-CZ" sz="2800" u="sng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daně </a:t>
            </a:r>
            <a:r>
              <a:rPr lang="cs-CZ" sz="28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ze spotřeby degresivní</a:t>
            </a:r>
            <a:r>
              <a:rPr lang="cs-CZ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málo sociálně citlivé a tudíž nespravedlivé.</a:t>
            </a:r>
            <a:r>
              <a:rPr lang="cs-CZ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 tomto smyslu lze uvést příklad ze sousední země, kdy na Slovensku byla v letech 2004 – 2007 zavedena jedna sazba DPH. Výnosy DPH v té době na Slovensku sice rostly, ale za cenu výrazného poklesu životní úrovně obyvatel.</a:t>
            </a:r>
            <a:endParaRPr lang="cs-CZ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722765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6EDD971-2DB0-69B5-3F1E-B739C18F0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Vysoký podíl nepřímého zdanění</a:t>
            </a:r>
            <a:endParaRPr lang="cs-CZ" sz="40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7950FFE-124F-5E60-BF4E-19937255DD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None/>
              <a:tabLst>
                <a:tab pos="342900" algn="l"/>
              </a:tabLst>
            </a:pPr>
            <a:r>
              <a:rPr lang="cs-CZ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Nepřímé daně jsou poměrně předvídatelným a </a:t>
            </a:r>
            <a:r>
              <a:rPr lang="cs-CZ" sz="2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vydatným zdrojem příjmů veřejných rozpočtů. </a:t>
            </a:r>
            <a:r>
              <a:rPr lang="cs-CZ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Mnohé země s deficitními rozpočty zejména v posledních letech toho využívají ke snižování rozpočtových schodků. Z pohledu daňové teorie nepřímé daně méně odrazují od úspor a práce než daně přímé. Na druhé straně při jejich zvyšování dochází k růstu cen a vyšší inflaci, což snižuje reálnou hodnotu čistých příjmů a současně podporuje substituční efekt těchto daní.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8993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7D59D2C-C704-7E61-6A8C-84BA67550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278"/>
            <a:ext cx="10515600" cy="1001948"/>
          </a:xfrm>
        </p:spPr>
        <p:txBody>
          <a:bodyPr>
            <a:noAutofit/>
          </a:bodyPr>
          <a:lstStyle/>
          <a:p>
            <a:pPr algn="ctr"/>
            <a:r>
              <a:rPr lang="cs-CZ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Inflace – ekonomická kalamita způsobená vládou P. Fialy – rozevírání nůžek mezi bohatými a chudými</a:t>
            </a:r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39E92550-D4E0-2E6A-5D3E-475038ADA4A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062264" y="1099225"/>
            <a:ext cx="8540885" cy="4542817"/>
          </a:xfrm>
        </p:spPr>
      </p:pic>
      <p:sp>
        <p:nvSpPr>
          <p:cNvPr id="7" name="Zástupný obsah 6">
            <a:extLst>
              <a:ext uri="{FF2B5EF4-FFF2-40B4-BE49-F238E27FC236}">
                <a16:creationId xmlns:a16="http://schemas.microsoft.com/office/drawing/2014/main" id="{75392BD7-2AE4-0E85-036D-F62E92839A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62264" y="5642043"/>
            <a:ext cx="9291536" cy="534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Zdroj: Evropská komise, </a:t>
            </a:r>
            <a:r>
              <a:rPr lang="cs-CZ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Eurostat</a:t>
            </a:r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757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874320C-155C-EDC1-5722-2D5D7172B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Zpráva o stavu chudoby v Česku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8314D88-2A1B-1860-736F-CFF66E00F8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0220"/>
            <a:ext cx="10515600" cy="4646743"/>
          </a:xfrm>
        </p:spPr>
        <p:txBody>
          <a:bodyPr>
            <a:noAutofit/>
          </a:bodyPr>
          <a:lstStyle/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Evropská síť proti chudobě a sociálnímu vyloučení /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European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Anti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Poverty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Network Czech Republic (EAPN ČR, z. s.) tuto zprávu vydává každý rok.</a:t>
            </a: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Těsně nad hranicí chudoby jsou v České republice asi 2 mil. lidí, pod touto hranicí žije zhruba milion lidí.</a:t>
            </a: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Podle statistických dat se aktuálně nachází v Česku 13 % domácností v příjmové chudobě, přičemž mezi lidmi s nízkým vzděláním a domácnostmi s dětmi se v tomto typu chudoby nachází okolo 20 %. </a:t>
            </a: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Mezi lednem 2020 a březnem 2023 vzrostly ceny průměrně o 33 %, přičemž u některých komodit a služeb byl cenový vzestup i o více než 40% (sem patří stravování, odívání, energie, voda a paliva).</a:t>
            </a:r>
          </a:p>
        </p:txBody>
      </p:sp>
    </p:spTree>
    <p:extLst>
      <p:ext uri="{BB962C8B-B14F-4D97-AF65-F5344CB8AC3E}">
        <p14:creationId xmlns:p14="http://schemas.microsoft.com/office/powerpoint/2010/main" val="1918105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E132A75-CC7B-6397-0708-6E5B65329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Rozložení bohatství ve společnosti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6870DA0-6DEE-6874-F155-EFB0E51249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 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Měří jej </a:t>
            </a:r>
            <a:r>
              <a:rPr lang="cs-CZ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Giniho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koefiecient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&lt;0,1&gt;.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sz="2600" b="1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60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Giniho</a:t>
            </a:r>
            <a:r>
              <a:rPr lang="cs-CZ" sz="260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koeficient je číselná charakteristika diverzifikace. Využívá se zejména k vyjádření rozložení bohatství ve společnosti.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sz="260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Je užívaným indexem příjmové nebo důchodové nerovnosti ve společnosti.</a:t>
            </a:r>
            <a:endParaRPr lang="cs-CZ" sz="2600" b="0" i="0" dirty="0">
              <a:solidFill>
                <a:srgbClr val="20212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s-CZ" sz="2600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600" dirty="0" err="1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Giniho</a:t>
            </a:r>
            <a:r>
              <a:rPr lang="cs-CZ" sz="2600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index lze počítat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600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tržních příjmů (příjmů před zdaněním) a tedy bez účinku státních sociálních a daňových politik,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600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disponibilního důchodu (po zdanění a započítání transferů). Tyto hodnoty pak lze využít k evaluaci státní sociální politiky a daňových dopadů,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600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majetku.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b="0" i="0" u="sng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2910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29CB28-162D-4C22-1909-273FB524D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6465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Rozložení bohatství ve světě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6C7DB5F-6B55-616A-7133-D4A93833F7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68877"/>
            <a:ext cx="10124872" cy="3706238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cs-CZ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Celkem 10 % nejbohatších lidí na světě vlastní přibližně 88 % celosvětového bohatství domácností a hodnota </a:t>
            </a:r>
            <a:r>
              <a:rPr lang="cs-CZ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Giniho</a:t>
            </a:r>
            <a:r>
              <a:rPr lang="cs-CZ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koeficientu je 0,89. Stejné hodnoty by se dosáhlo pokud by se 1000 korun rozdělilo mezi 100 lidí tak, že 1 dostane 900 korun a zbývajících 99 pouze 1 korunu.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cs-CZ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Nejchudší polovina vlastní necelé 1 % světového bohatství.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cs-CZ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Koncentrace bohatství v rámci zemí se poměrně liší, ale obecně je velmi vysoká. 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F3EDAD2-BD04-6D5A-9316-46BC08BF2E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3038" y="6001966"/>
            <a:ext cx="10390762" cy="3891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Zdroj: Světová banka</a:t>
            </a:r>
          </a:p>
        </p:txBody>
      </p:sp>
    </p:spTree>
    <p:extLst>
      <p:ext uri="{BB962C8B-B14F-4D97-AF65-F5344CB8AC3E}">
        <p14:creationId xmlns:p14="http://schemas.microsoft.com/office/powerpoint/2010/main" val="2216431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F406361-D859-C415-1250-3EC28C45E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Rozložení</a:t>
            </a:r>
            <a:r>
              <a:rPr lang="cs-CZ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bohatství ve světě</a:t>
            </a:r>
            <a:endParaRPr lang="cs-CZ" dirty="0"/>
          </a:p>
        </p:txBody>
      </p:sp>
      <p:pic>
        <p:nvPicPr>
          <p:cNvPr id="11" name="Zástupný obsah 10">
            <a:extLst>
              <a:ext uri="{FF2B5EF4-FFF2-40B4-BE49-F238E27FC236}">
                <a16:creationId xmlns:a16="http://schemas.microsoft.com/office/drawing/2014/main" id="{707B6547-B413-DF2E-5FF5-A5A30F9908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2766" y="1332688"/>
            <a:ext cx="10272408" cy="525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616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526CFB2-7CC9-128F-7EE5-804EAD911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Rozložení bohatství v ČR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506FCA0-8957-C58B-46A5-42DEDF10C0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313234"/>
            <a:ext cx="10329153" cy="4863729"/>
          </a:xfrm>
        </p:spPr>
        <p:txBody>
          <a:bodyPr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 České republice je v roce 2019 </a:t>
            </a:r>
            <a:r>
              <a:rPr kumimoji="0" lang="cs-CZ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Giniho</a:t>
            </a:r>
            <a:r>
              <a:rPr kumimoji="0" lang="cs-CZ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koeficient</a:t>
            </a:r>
          </a:p>
          <a:p>
            <a:pPr marL="622300" marR="0" lvl="0" indent="-2619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cs-CZ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majetku </a:t>
            </a: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roven 0,75. Poměrně vysoká hodnota je téměř výhradně způsobena koncentrací bohatství u jednoho procenta nejbohatších, </a:t>
            </a:r>
          </a:p>
          <a:p>
            <a:pPr marL="622300" marR="0" lvl="0" indent="-2619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cs-CZ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příjmové nerovnosti </a:t>
            </a: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 ČR byl roven 0,253 a dal by se zařadit mezi velmi nízké.</a:t>
            </a:r>
          </a:p>
          <a:p>
            <a:pPr marL="360362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Ve skutečnosti je příjmová nerovnost v Česku reálný problém. Jak je to možné? Běžné srovnání zemí na základě momentální hodnoty </a:t>
            </a:r>
            <a:r>
              <a:rPr kumimoji="0" lang="cs-CZ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Giniho</a:t>
            </a: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koeficientu může být jednoduše zavádějící. Země se stejným </a:t>
            </a:r>
            <a:r>
              <a:rPr kumimoji="0" lang="cs-CZ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Giniho</a:t>
            </a: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koeficientem mohou mít naprosto odlišnou životní úroveň obyvatel. Nerovnost nabývá různých tvarů a projevuje se jinak pro jiné sociální vrstvy. I proto je zásadní dívat se nejen na stav, ale na </a:t>
            </a:r>
            <a:r>
              <a:rPr kumimoji="0" lang="cs-CZ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vývoj v čase</a:t>
            </a: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Ostatně zpravidla neřešíme výši HDP, ale hospodářský růst - obvykle neřešíme měnovou zásobu, ale výši inflace.</a:t>
            </a:r>
          </a:p>
          <a:p>
            <a:pPr marL="360362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Česká republika se stala rekordmanem v růstu příjmové nerovnosti. </a:t>
            </a:r>
            <a:r>
              <a:rPr kumimoji="0" lang="cs-CZ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Giniho</a:t>
            </a: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koeficient vzrostl od počátku 90. let minulého století do současnosti o 32,1%. V Evropě </a:t>
            </a:r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rostla příjmová nerovnost rychleji jen v</a:t>
            </a: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Rumunsku a na Slovensku.</a:t>
            </a:r>
          </a:p>
          <a:p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55A26CC-5906-55CA-8EEC-B2FDB4CB20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 rot="10800000" flipV="1">
            <a:off x="1429966" y="6325259"/>
            <a:ext cx="8871457" cy="53712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Zdroj: Světová banka</a:t>
            </a:r>
          </a:p>
        </p:txBody>
      </p:sp>
    </p:spTree>
    <p:extLst>
      <p:ext uri="{BB962C8B-B14F-4D97-AF65-F5344CB8AC3E}">
        <p14:creationId xmlns:p14="http://schemas.microsoft.com/office/powerpoint/2010/main" val="695485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obsah 3">
            <a:extLst>
              <a:ext uri="{FF2B5EF4-FFF2-40B4-BE49-F238E27FC236}">
                <a16:creationId xmlns:a16="http://schemas.microsoft.com/office/drawing/2014/main" id="{CA9C596E-876E-C9B1-6E4F-4914AAC0587F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790574" y="171450"/>
            <a:ext cx="10620375" cy="5460865"/>
          </a:xfrm>
          <a:prstGeom prst="rect">
            <a:avLst/>
          </a:prstGeom>
        </p:spPr>
      </p:pic>
      <p:sp>
        <p:nvSpPr>
          <p:cNvPr id="2" name="Obdélník 1">
            <a:extLst>
              <a:ext uri="{FF2B5EF4-FFF2-40B4-BE49-F238E27FC236}">
                <a16:creationId xmlns:a16="http://schemas.microsoft.com/office/drawing/2014/main" id="{9D1D01AD-E00D-0098-BFAC-7938913A5F3A}"/>
              </a:ext>
            </a:extLst>
          </p:cNvPr>
          <p:cNvSpPr/>
          <p:nvPr/>
        </p:nvSpPr>
        <p:spPr>
          <a:xfrm>
            <a:off x="1488330" y="5632315"/>
            <a:ext cx="2548649" cy="4182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2000" dirty="0">
                <a:solidFill>
                  <a:schemeClr val="tx1"/>
                </a:solidFill>
              </a:rPr>
              <a:t>Zdroj: Světová banka</a:t>
            </a:r>
          </a:p>
        </p:txBody>
      </p:sp>
    </p:spTree>
    <p:extLst>
      <p:ext uri="{BB962C8B-B14F-4D97-AF65-F5344CB8AC3E}">
        <p14:creationId xmlns:p14="http://schemas.microsoft.com/office/powerpoint/2010/main" val="3163957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E132A75-CC7B-6397-0708-6E5B65329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Řešení chudoby prostřednictvím snížení nerovnosti příjmů a bohatství v ČR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6870DA0-6DEE-6874-F155-EFB0E51249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 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Extrémní ekonomická nerovnost je integrálně spojena s přetrvávající a chronickou chudobou.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Několik studií skutečně ukázalo, že </a:t>
            </a:r>
            <a:r>
              <a:rPr lang="cs-CZ" sz="2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řešení chronické chudoby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nebude dosaženo, pokud nebude také </a:t>
            </a:r>
            <a:r>
              <a:rPr lang="cs-CZ" sz="2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řešena extrémní nerovnost příjmů a bohatství.</a:t>
            </a:r>
          </a:p>
          <a:p>
            <a:pPr marL="0" indent="0">
              <a:buNone/>
            </a:pPr>
            <a:endParaRPr lang="cs-CZ" sz="2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61117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</TotalTime>
  <Words>948</Words>
  <Application>Microsoft Office PowerPoint</Application>
  <PresentationFormat>Širokoúhlá obrazovka</PresentationFormat>
  <Paragraphs>57</Paragraphs>
  <Slides>13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Wingdings</vt:lpstr>
      <vt:lpstr>Motiv Office</vt:lpstr>
      <vt:lpstr>Worksheet</vt:lpstr>
      <vt:lpstr>Hrozba ekonomických kalamit - a jak jim předejít</vt:lpstr>
      <vt:lpstr>Inflace – ekonomická kalamita způsobená vládou P. Fialy – rozevírání nůžek mezi bohatými a chudými</vt:lpstr>
      <vt:lpstr>Zpráva o stavu chudoby v Česku</vt:lpstr>
      <vt:lpstr>Rozložení bohatství ve společnosti</vt:lpstr>
      <vt:lpstr>Rozložení bohatství ve světě</vt:lpstr>
      <vt:lpstr>Rozložení bohatství ve světě</vt:lpstr>
      <vt:lpstr>Rozložení bohatství v ČR</vt:lpstr>
      <vt:lpstr>Prezentace aplikace PowerPoint</vt:lpstr>
      <vt:lpstr>Řešení chudoby prostřednictvím snížení nerovnosti příjmů a bohatství v ČR</vt:lpstr>
      <vt:lpstr>Řešení chudoby prostřednictvím snížení nerovnosti příjmů a bohatství v ČR</vt:lpstr>
      <vt:lpstr>Podíl přímého a nepřímého zdanění v %  v ČR a v sousedních zemích </vt:lpstr>
      <vt:lpstr>Vysoký podíl nepřímého zdanění</vt:lpstr>
      <vt:lpstr>Vysoký podíl nepřímého zdanění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Hrozba ekonomických kalamit - a jak jim předejít</dc:title>
  <dc:creator>Yvona Legierska</dc:creator>
  <cp:lastModifiedBy>Yvona Legierska</cp:lastModifiedBy>
  <cp:revision>1</cp:revision>
  <dcterms:created xsi:type="dcterms:W3CDTF">2023-12-03T19:50:47Z</dcterms:created>
  <dcterms:modified xsi:type="dcterms:W3CDTF">2023-12-07T08:31:32Z</dcterms:modified>
</cp:coreProperties>
</file>